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8" r:id="rId1"/>
  </p:sldMasterIdLst>
  <p:notesMasterIdLst>
    <p:notesMasterId r:id="rId6"/>
  </p:notesMasterIdLst>
  <p:sldIdLst>
    <p:sldId id="348" r:id="rId2"/>
    <p:sldId id="343" r:id="rId3"/>
    <p:sldId id="344" r:id="rId4"/>
    <p:sldId id="345" r:id="rId5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82" d="100"/>
          <a:sy n="82" d="100"/>
        </p:scale>
        <p:origin x="60" y="72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defTabSz="1218987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2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3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41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6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4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6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6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4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2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12/21/2023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820819"/>
              </p:ext>
            </p:extLst>
          </p:nvPr>
        </p:nvGraphicFramePr>
        <p:xfrm>
          <a:off x="446827" y="1650622"/>
          <a:ext cx="9129392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3 704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26 478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28 549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31 322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49 553</a:t>
                      </a:r>
                      <a:endParaRPr lang="ru-RU" sz="14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60 214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65 761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53 878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60 119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65 872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72 112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80 970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371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100 960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111 361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97 475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110 476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122 462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135 463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1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Алматинская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Атырауская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Жетысуская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, Западно-Казахстанская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Мангистауская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Туркестанская 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области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и города Алматы, Шымкент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411694"/>
              </p:ext>
            </p:extLst>
          </p:nvPr>
        </p:nvGraphicFramePr>
        <p:xfrm>
          <a:off x="446827" y="1650622"/>
          <a:ext cx="9129392" cy="3764573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454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6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48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радиации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с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24 018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26 792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28 863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31 636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24 864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27 637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50 181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55 728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60 842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66 389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51 954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57 501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54 506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60 747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500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72 740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56 500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62 740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81 598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91 999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101 588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111 989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84 922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95 323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98 103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111 104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123 090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136 091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102 257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115 258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4" y="559759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2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Абайская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Акмолинская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Актюбинская, Восточно-Казахстанская,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Жамбылская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Карагандинская,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Костанайская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, 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Павлодарская,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Улытауская</a:t>
            </a:r>
            <a:r>
              <a:rPr lang="ru-RU" sz="24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области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и </a:t>
            </a:r>
            <a:r>
              <a:rPr lang="ru-RU" sz="240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г.Астана</a:t>
            </a:r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63373"/>
              </p:ext>
            </p:extLst>
          </p:nvPr>
        </p:nvGraphicFramePr>
        <p:xfrm>
          <a:off x="446827" y="1650622"/>
          <a:ext cx="9111041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813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24 313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27 087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771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56 318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096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61 337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82 188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92 589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98 693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111 694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3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Северо-Казахстанская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891648"/>
              </p:ext>
            </p:extLst>
          </p:nvPr>
        </p:nvGraphicFramePr>
        <p:xfrm>
          <a:off x="446827" y="1650622"/>
          <a:ext cx="9111040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 группы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Обычные регионы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 зоне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экологии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город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Общеобразовательные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 неполным днем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пребывания,  классы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предшкольной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подготовки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при общеобразовательной школе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24 627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27 401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29 472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32 245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9-часовым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51 399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56 946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62 060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67 607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Группа с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10,5-часовым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режимом пребывания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55 724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61 965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67 718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73 958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Санаторная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82 816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93 217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102 806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113 207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Коррекционная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группа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99 321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112 322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124 308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137 309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Группа 4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Кызылординская</a:t>
            </a:r>
            <a:r>
              <a:rPr lang="ru-RU" sz="2400" dirty="0">
                <a:solidFill>
                  <a:srgbClr val="0070C0"/>
                </a:solidFill>
                <a:latin typeface="Arial Narrow" panose="020B0606020202030204" pitchFamily="34" charset="0"/>
              </a:rPr>
              <a:t> 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D949"/>
      </a:accent1>
      <a:accent2>
        <a:srgbClr val="CE9912"/>
      </a:accent2>
      <a:accent3>
        <a:srgbClr val="88B337"/>
      </a:accent3>
      <a:accent4>
        <a:srgbClr val="8064A2"/>
      </a:accent4>
      <a:accent5>
        <a:srgbClr val="1B343F"/>
      </a:accent5>
      <a:accent6>
        <a:srgbClr val="CECEC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5914</TotalTime>
  <Words>373</Words>
  <Application>Microsoft Office PowerPoint</Application>
  <PresentationFormat>Лист A4 (210x297 мм)</PresentationFormat>
  <Paragraphs>145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Айткурманова Куралай Талгатбековна</cp:lastModifiedBy>
  <cp:revision>286</cp:revision>
  <cp:lastPrinted>2020-02-04T06:17:43Z</cp:lastPrinted>
  <dcterms:created xsi:type="dcterms:W3CDTF">2017-05-26T02:45:06Z</dcterms:created>
  <dcterms:modified xsi:type="dcterms:W3CDTF">2023-12-21T09:56:44Z</dcterms:modified>
</cp:coreProperties>
</file>