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9"/>
  </p:notesMasterIdLst>
  <p:sldIdLst>
    <p:sldId id="404" r:id="rId2"/>
    <p:sldId id="466" r:id="rId3"/>
    <p:sldId id="467" r:id="rId4"/>
    <p:sldId id="468" r:id="rId5"/>
    <p:sldId id="469" r:id="rId6"/>
    <p:sldId id="470" r:id="rId7"/>
    <p:sldId id="471" r:id="rId8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05" autoAdjust="0"/>
    <p:restoredTop sz="92564" autoAdjust="0"/>
  </p:normalViewPr>
  <p:slideViewPr>
    <p:cSldViewPr snapToGrid="0">
      <p:cViewPr varScale="1">
        <p:scale>
          <a:sx n="79" d="100"/>
          <a:sy n="79" d="100"/>
        </p:scale>
        <p:origin x="90" y="2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81" y="0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4"/>
            <a:ext cx="5388610" cy="4439841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371289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81" y="9371289"/>
            <a:ext cx="2918830" cy="493316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95325" y="739775"/>
            <a:ext cx="53451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10804-760D-49F2-9569-DE31FC378D90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42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на 2026 год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2200" i="1" dirty="0">
                <a:latin typeface="Arial Narrow" panose="020B0606020202030204" pitchFamily="34" charset="0"/>
              </a:rPr>
              <a:t>(для школ в организационно-правовой форме ГП на ПХВ и действующих частных школ)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440944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457 180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588 020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772 306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1 033 986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843 591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970 621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616 871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815 879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1 091 688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1 489 704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1 002 979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1 159 085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732 928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981 303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1 323 802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1 820 552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1 061 774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1 228 605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479 646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612 854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806 679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1 073 095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880 350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1 007 379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645 473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848 092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1 138 333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1 543 571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1 045 735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1 201 840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765 989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1 018 874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1 379 365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1 885 135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1 106 741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1 273 572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565 709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713 619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966 682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1 262 502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1 055 162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1 182 191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769 632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994 680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1 374 528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1 824 624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1 257 785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1 413 891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917 835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1 198 730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1 670 934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2 232 724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1 332 528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1 499 359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5DB0FF-CE1A-430D-8CD4-E72C6BC17B7D}"/>
              </a:ext>
            </a:extLst>
          </p:cNvPr>
          <p:cNvSpPr txBox="1"/>
          <p:nvPr/>
        </p:nvSpPr>
        <p:spPr>
          <a:xfrm>
            <a:off x="311484" y="100747"/>
            <a:ext cx="94390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1: Атырауской, Костанайской, Мангистауской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249842517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937665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461 505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592 345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776 631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1 038 311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847 916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974 946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621 196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820 204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1 096 013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1 494 029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1 163 410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737 253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985 628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1 328 127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1 824 877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1 066 099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1 232 930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483 971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617 179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811 004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1 077 420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884 675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1 011 704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649 798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852 417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1 142 658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1 547 896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1 050 060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1 206 165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770 314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1 023 199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1 383 690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1 889 460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1 111 066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1 277 897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717 944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971 007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1 266 827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1 059 487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1 186 516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773 957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999 005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1 378 853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1 828 949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1 262 110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1 418 216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922 160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1 203 055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1 675 259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2 237 049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1 336 853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1 503 684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D58E65-E1D1-46BD-8714-D83A4F5CE67B}"/>
              </a:ext>
            </a:extLst>
          </p:cNvPr>
          <p:cNvSpPr txBox="1"/>
          <p:nvPr/>
        </p:nvSpPr>
        <p:spPr>
          <a:xfrm>
            <a:off x="316528" y="110275"/>
            <a:ext cx="9439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Актюбинской, Алматинской, Жетысуской, Западно-Казахстанской, Карагандинской, Туркестанской, Улытауской областей и городов Алматы, Астана и Шымкент</a:t>
            </a:r>
          </a:p>
        </p:txBody>
      </p:sp>
    </p:spTree>
    <p:extLst>
      <p:ext uri="{BB962C8B-B14F-4D97-AF65-F5344CB8AC3E}">
        <p14:creationId xmlns:p14="http://schemas.microsoft.com/office/powerpoint/2010/main" val="2672973267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827779"/>
              </p:ext>
            </p:extLst>
          </p:nvPr>
        </p:nvGraphicFramePr>
        <p:xfrm>
          <a:off x="514308" y="1126180"/>
          <a:ext cx="9080208" cy="545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467 992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598 832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783 118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1 044 798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854 403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981 433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627 683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826 691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1 102 500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1 500 516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1 013 791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1 169 897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459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743 740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992 115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1 334 614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1 831 364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1 072 586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1 239 417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490 458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623 666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817 491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1 083 907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891 162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1 018 191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656 285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858 904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1 149 145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1 554 383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1 056 547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1 212 652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776 801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1 029 686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1 390 177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1 895 947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1 117 553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1 284 384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576 521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724 431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977 494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1 273 314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1 065 974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1 193 003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780 444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1 005 492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1 385 340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1 835 436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1 268 597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1 424 703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928 647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1 209 542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1 681 746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2 243 536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1 343 340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1 510 171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4D8151-0751-4EFD-BA6D-A9F8F6544035}"/>
              </a:ext>
            </a:extLst>
          </p:cNvPr>
          <p:cNvSpPr txBox="1"/>
          <p:nvPr/>
        </p:nvSpPr>
        <p:spPr>
          <a:xfrm>
            <a:off x="233475" y="137220"/>
            <a:ext cx="9439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Абайской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Восточно-Казахстанской, Павлодарской, Северо-Казахстанской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364385376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821632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470 155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600 995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785 281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1 046 961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856 566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983 596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629 846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828 854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1 104 663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1 502 679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1 015 954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1 172 060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745 903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994 278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1 336 777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1 833 527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1 074 749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1 241 580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492 621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625 829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819 654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1 086 070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893 325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1 020 354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658 448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861 067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1 151 308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1 556 546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1 058 710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1 214 815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778 964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1 031 849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1 392 340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1 898 110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1 119 716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1 286 547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578 684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726 594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979 657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1 275 477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1 068 137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1 195 166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782 607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1 007 655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1 387 503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1 837 599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1 270 760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1 426 866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930 810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1 211 705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1 683 909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2 245 699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1 345 503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1 512 334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5E07F-3622-4016-90E5-83C75906D619}"/>
              </a:ext>
            </a:extLst>
          </p:cNvPr>
          <p:cNvSpPr txBox="1"/>
          <p:nvPr/>
        </p:nvSpPr>
        <p:spPr>
          <a:xfrm>
            <a:off x="316527" y="219107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Акмолинской, Жамбылской областей</a:t>
            </a:r>
          </a:p>
        </p:txBody>
      </p:sp>
    </p:spTree>
    <p:extLst>
      <p:ext uri="{BB962C8B-B14F-4D97-AF65-F5344CB8AC3E}">
        <p14:creationId xmlns:p14="http://schemas.microsoft.com/office/powerpoint/2010/main" val="97788189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049947"/>
              </p:ext>
            </p:extLst>
          </p:nvPr>
        </p:nvGraphicFramePr>
        <p:xfrm>
          <a:off x="514308" y="1126180"/>
          <a:ext cx="9080208" cy="5422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943">
                  <a:extLst>
                    <a:ext uri="{9D8B030D-6E8A-4147-A177-3AD203B41FA5}">
                      <a16:colId xmlns:a16="http://schemas.microsoft.com/office/drawing/2014/main" val="3161960751"/>
                    </a:ext>
                  </a:extLst>
                </a:gridCol>
                <a:gridCol w="727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3731">
                  <a:extLst>
                    <a:ext uri="{9D8B030D-6E8A-4147-A177-3AD203B41FA5}">
                      <a16:colId xmlns:a16="http://schemas.microsoft.com/office/drawing/2014/main" val="1698691894"/>
                    </a:ext>
                  </a:extLst>
                </a:gridCol>
                <a:gridCol w="915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0139">
                  <a:extLst>
                    <a:ext uri="{9D8B030D-6E8A-4147-A177-3AD203B41FA5}">
                      <a16:colId xmlns:a16="http://schemas.microsoft.com/office/drawing/2014/main" val="1833503172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4997">
                  <a:extLst>
                    <a:ext uri="{9D8B030D-6E8A-4147-A177-3AD203B41FA5}">
                      <a16:colId xmlns:a16="http://schemas.microsoft.com/office/drawing/2014/main" val="3492015031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2820">
                  <a:extLst>
                    <a:ext uri="{9D8B030D-6E8A-4147-A177-3AD203B41FA5}">
                      <a16:colId xmlns:a16="http://schemas.microsoft.com/office/drawing/2014/main" val="2125785190"/>
                    </a:ext>
                  </a:extLst>
                </a:gridCol>
              </a:tblGrid>
              <a:tr h="593167">
                <a:tc rowSpan="2" gridSpan="2">
                  <a:txBody>
                    <a:bodyPr/>
                    <a:lstStyle/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7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045">
                <a:tc gridSpan="2">
                  <a:txBody>
                    <a:bodyPr/>
                    <a:lstStyle/>
                    <a:p>
                      <a:pPr algn="ctr"/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9097636"/>
                  </a:ext>
                </a:extLst>
              </a:tr>
              <a:tr h="347330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476 642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607 482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791 768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1 053 448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863 053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990 083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2 144 442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2 516 816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636 333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835 341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1 111 150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1 509 166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1 022 441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1 178 547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2 655 219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3 120 770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7087252"/>
                  </a:ext>
                </a:extLst>
              </a:tr>
              <a:tr h="347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752 390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1 000 765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1 343 264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1 840 014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1 081 236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1 248 067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3 165 537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3 724 182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80228"/>
                  </a:ext>
                </a:extLst>
              </a:tr>
              <a:tr h="329737">
                <a:tc rowSpan="3"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499 108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632 316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826 141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1 092 557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899 812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1 026 841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2 231 803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2 604 177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0371574"/>
                  </a:ext>
                </a:extLst>
              </a:tr>
              <a:tr h="3297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664 935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867 554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1 157 795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1 563 033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1 065 197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1 221 302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2 761 798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3 227 349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1942957"/>
                  </a:ext>
                </a:extLst>
              </a:tr>
              <a:tr h="329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785 451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1 038 336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1 398 827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1 904 597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1 126 203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1 293 034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3 291 316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3 849 961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9189650"/>
                  </a:ext>
                </a:extLst>
              </a:tr>
              <a:tr h="269509">
                <a:tc row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585 171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733 081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986 144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1 281 964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1 074 624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1 201 653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2 720 833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3 093 207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3707155"/>
                  </a:ext>
                </a:extLst>
              </a:tr>
              <a:tr h="2695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789 094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1 014 142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1 393 990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1 844 086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1 277 247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1 433 353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3 370 161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3 835 713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134128"/>
                  </a:ext>
                </a:extLst>
              </a:tr>
              <a:tr h="269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937 297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1 218 192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1 690 396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2 252 186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1 351 990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1 518 821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4 018 906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4 577 551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320191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52453" y="818403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917D94-3C81-4D61-8E4A-D69DBDA3724B}"/>
              </a:ext>
            </a:extLst>
          </p:cNvPr>
          <p:cNvSpPr txBox="1"/>
          <p:nvPr/>
        </p:nvSpPr>
        <p:spPr>
          <a:xfrm>
            <a:off x="233475" y="122701"/>
            <a:ext cx="9439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школ в организационно-правовой форме ГП на ПХВ и действующих частных школ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Группа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Кызылординской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</a:p>
        </p:txBody>
      </p:sp>
    </p:spTree>
    <p:extLst>
      <p:ext uri="{BB962C8B-B14F-4D97-AF65-F5344CB8AC3E}">
        <p14:creationId xmlns:p14="http://schemas.microsoft.com/office/powerpoint/2010/main" val="676424704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7699293" y="2698695"/>
            <a:ext cx="0" cy="1712087"/>
          </a:xfrm>
          <a:prstGeom prst="line">
            <a:avLst/>
          </a:prstGeom>
          <a:noFill/>
          <a:ln w="190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374432" y="6438379"/>
            <a:ext cx="2311400" cy="365125"/>
          </a:xfrm>
        </p:spPr>
        <p:txBody>
          <a:bodyPr/>
          <a:lstStyle/>
          <a:p>
            <a:fld id="{47E029BE-472D-4C48-BA66-1CEC899F225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281102"/>
              </p:ext>
            </p:extLst>
          </p:nvPr>
        </p:nvGraphicFramePr>
        <p:xfrm>
          <a:off x="584989" y="1991995"/>
          <a:ext cx="8814030" cy="2418787"/>
        </p:xfrm>
        <a:graphic>
          <a:graphicData uri="http://schemas.openxmlformats.org/drawingml/2006/table">
            <a:tbl>
              <a:tblPr/>
              <a:tblGrid>
                <a:gridCol w="4914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6309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2000" b="0" i="0" u="none" strike="noStrike" kern="12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МРП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строительство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415 200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91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А2 – возмещение затрат на реконструкцию </a:t>
                      </a:r>
                      <a:r>
                        <a:rPr lang="ru-RU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школы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203 275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0247" y="5750281"/>
            <a:ext cx="8463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*выплачиваются по фактическому контингенту, но не выше проектной мощности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2479" y="651310"/>
            <a:ext cx="9439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Амортизационные компоненты для частных школ*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2026 год </a:t>
            </a:r>
          </a:p>
        </p:txBody>
      </p:sp>
    </p:spTree>
    <p:extLst>
      <p:ext uri="{BB962C8B-B14F-4D97-AF65-F5344CB8AC3E}">
        <p14:creationId xmlns:p14="http://schemas.microsoft.com/office/powerpoint/2010/main" val="109645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1520</Words>
  <Application>Microsoft Office PowerPoint</Application>
  <PresentationFormat>Лист A4 (210x297 мм)</PresentationFormat>
  <Paragraphs>514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Times New Roman</vt:lpstr>
      <vt:lpstr>Тема Office</vt:lpstr>
      <vt:lpstr>Размеры подушевого норматива финансирования среднего образования на 2026 год (для школ в организационно-правовой форме ГП на ПХВ и действующих частных школ)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Альжанова Дарига Маратовна</cp:lastModifiedBy>
  <cp:revision>96</cp:revision>
  <cp:lastPrinted>2025-07-11T03:03:43Z</cp:lastPrinted>
  <dcterms:created xsi:type="dcterms:W3CDTF">2021-02-03T11:16:43Z</dcterms:created>
  <dcterms:modified xsi:type="dcterms:W3CDTF">2025-11-28T07:35:11Z</dcterms:modified>
</cp:coreProperties>
</file>