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39" r:id="rId1"/>
  </p:sldMasterIdLst>
  <p:notesMasterIdLst>
    <p:notesMasterId r:id="rId4"/>
  </p:notesMasterIdLst>
  <p:sldIdLst>
    <p:sldId id="404" r:id="rId2"/>
    <p:sldId id="405" r:id="rId3"/>
  </p:sldIdLst>
  <p:sldSz cx="9906000" cy="6858000" type="A4"/>
  <p:notesSz cx="6791325" cy="99218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6" autoAdjust="0"/>
    <p:restoredTop sz="97826" autoAdjust="0"/>
  </p:normalViewPr>
  <p:slideViewPr>
    <p:cSldViewPr snapToGrid="0">
      <p:cViewPr varScale="1">
        <p:scale>
          <a:sx n="77" d="100"/>
          <a:sy n="77" d="100"/>
        </p:scale>
        <p:origin x="108" y="21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0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4538"/>
            <a:ext cx="537527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76" tIns="45688" rIns="91376" bIns="456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5"/>
            <a:ext cx="5433060" cy="4464844"/>
          </a:xfrm>
          <a:prstGeom prst="rect">
            <a:avLst/>
          </a:prstGeom>
        </p:spPr>
        <p:txBody>
          <a:bodyPr vert="horz" lIns="91376" tIns="45688" rIns="91376" bIns="456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76" tIns="45688" rIns="91376" bIns="45688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800491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695235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0923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041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49135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0685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58066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23420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6513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21162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25080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11/28/2025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92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497" y="3071183"/>
            <a:ext cx="8052115" cy="2590027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среднего образования на 2026 год</a:t>
            </a:r>
            <a:br>
              <a:rPr lang="ru-RU" sz="4500" dirty="0">
                <a:latin typeface="Arial Narrow" panose="020B0606020202030204" pitchFamily="34" charset="0"/>
              </a:rPr>
            </a:br>
            <a:r>
              <a:rPr lang="ru-RU" sz="2700" i="1" dirty="0">
                <a:latin typeface="Arial Narrow" panose="020B0606020202030204" pitchFamily="34" charset="0"/>
              </a:rPr>
              <a:t>(для государственных учреждений)  </a:t>
            </a:r>
            <a:br>
              <a:rPr lang="ru-RU" sz="4500" dirty="0">
                <a:latin typeface="Arial Narrow" panose="020B0606020202030204" pitchFamily="34" charset="0"/>
              </a:rPr>
            </a:br>
            <a:endParaRPr lang="ru-RU" sz="45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11730"/>
              </p:ext>
            </p:extLst>
          </p:nvPr>
        </p:nvGraphicFramePr>
        <p:xfrm>
          <a:off x="149014" y="870188"/>
          <a:ext cx="9607969" cy="5871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5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4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256">
                  <a:extLst>
                    <a:ext uri="{9D8B030D-6E8A-4147-A177-3AD203B41FA5}">
                      <a16:colId xmlns:a16="http://schemas.microsoft.com/office/drawing/2014/main" val="14273792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73992324"/>
                    </a:ext>
                  </a:extLst>
                </a:gridCol>
                <a:gridCol w="8915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0130">
                  <a:extLst>
                    <a:ext uri="{9D8B030D-6E8A-4147-A177-3AD203B41FA5}">
                      <a16:colId xmlns:a16="http://schemas.microsoft.com/office/drawing/2014/main" val="1097373337"/>
                    </a:ext>
                  </a:extLst>
                </a:gridCol>
                <a:gridCol w="10838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2405555535"/>
                    </a:ext>
                  </a:extLst>
                </a:gridCol>
              </a:tblGrid>
              <a:tr h="581422">
                <a:tc rowSpan="3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11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чащихся в общеобразовательных классах, </a:t>
                      </a:r>
                      <a:b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lang="ru-RU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т.ч</a:t>
                      </a:r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.:</a:t>
                      </a: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>
                        <a:latin typeface="Book Antiqua" pitchFamily="18" charset="0"/>
                      </a:endParaRPr>
                    </a:p>
                  </a:txBody>
                  <a:tcPr marL="99060" marR="9906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учащихся,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обучающихся</a:t>
                      </a:r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 </a:t>
                      </a:r>
                      <a:b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КОРРЕКЦИОННЫХ</a:t>
                      </a:r>
                      <a:r>
                        <a:rPr lang="ru-RU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классах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учащихся, обучающихся НА ДОМУ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494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НОРМОТИПИЧНЫЕ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учащиеся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Учащиеся</a:t>
                      </a:r>
                      <a:r>
                        <a:rPr lang="ru-RU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особыми образовательными потребностями</a:t>
                      </a:r>
                      <a:b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(ИНКЛЮЗИВ)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024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село</a:t>
                      </a:r>
                      <a:endParaRPr lang="ru-RU" sz="11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город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село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630307"/>
                  </a:ext>
                </a:extLst>
              </a:tr>
              <a:tr h="380169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076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8998367"/>
                  </a:ext>
                </a:extLst>
              </a:tr>
              <a:tr h="3801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25477918"/>
                  </a:ext>
                </a:extLst>
              </a:tr>
              <a:tr h="373147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030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186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9896356"/>
                  </a:ext>
                </a:extLst>
              </a:tr>
              <a:tr h="5426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091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4510622"/>
                  </a:ext>
                </a:extLst>
              </a:tr>
              <a:tr h="314035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1-4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093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0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5-9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370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714722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10-11 классы</a:t>
                      </a:r>
                    </a:p>
                  </a:txBody>
                  <a:tcPr marL="99060" marR="990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655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018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577</a:t>
                      </a:r>
                      <a:r>
                        <a:rPr lang="ru-RU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KZ" sz="12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778325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3475" y="171558"/>
            <a:ext cx="9439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Размеры </a:t>
            </a:r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подушевого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норматива финансирования среднего образования  </a:t>
            </a:r>
            <a:b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государственных учреждений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2026 год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30461" y="562411"/>
            <a:ext cx="742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4118730077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298</Words>
  <Application>Microsoft Office PowerPoint</Application>
  <PresentationFormat>Лист A4 (210x297 мм)</PresentationFormat>
  <Paragraphs>101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Тема Office</vt:lpstr>
      <vt:lpstr>Размеры подушевого норматива финансирования среднего образования на 2026 год (для государственных учреждений)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Размеры подушевого норматива финансирования среднего образования   на 2021 год</dc:title>
  <dc:creator>Балгабаева Гульнар Какимовна</dc:creator>
  <cp:lastModifiedBy>Альжанова Дарига Маратовна</cp:lastModifiedBy>
  <cp:revision>28</cp:revision>
  <dcterms:created xsi:type="dcterms:W3CDTF">2021-02-03T11:16:43Z</dcterms:created>
  <dcterms:modified xsi:type="dcterms:W3CDTF">2025-11-28T10:20:56Z</dcterms:modified>
</cp:coreProperties>
</file>