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2" r:id="rId1"/>
  </p:sldMasterIdLst>
  <p:notesMasterIdLst>
    <p:notesMasterId r:id="rId6"/>
  </p:notesMasterIdLst>
  <p:sldIdLst>
    <p:sldId id="378" r:id="rId2"/>
    <p:sldId id="370" r:id="rId3"/>
    <p:sldId id="372" r:id="rId4"/>
    <p:sldId id="371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3" autoAdjust="0"/>
    <p:restoredTop sz="97826" autoAdjust="0"/>
  </p:normalViewPr>
  <p:slideViewPr>
    <p:cSldViewPr snapToGrid="0">
      <p:cViewPr varScale="1">
        <p:scale>
          <a:sx n="73" d="100"/>
          <a:sy n="73" d="100"/>
        </p:scale>
        <p:origin x="90" y="9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9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3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9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1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3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18.09.2024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559734"/>
              </p:ext>
            </p:extLst>
          </p:nvPr>
        </p:nvGraphicFramePr>
        <p:xfrm>
          <a:off x="399276" y="1268760"/>
          <a:ext cx="9156236" cy="400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64200188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156924929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21013355"/>
                    </a:ext>
                  </a:extLst>
                </a:gridCol>
              </a:tblGrid>
              <a:tr h="12001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81711"/>
                  </a:ext>
                </a:extLst>
              </a:tr>
              <a:tr h="582145"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394 385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441 012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658 298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751 551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1 160 823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1 370 692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402 249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448 876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674 026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767 279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1 168 687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1 378 556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445 501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492 128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760 530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853 783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1 211 939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1 421 808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543 801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590 428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957 130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1 050 383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1 310 239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1 520 108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1" y="116632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Маңғыстау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облысы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Алматы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қаласында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ТжК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ОБК ББ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жан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нормативтік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қаржыландыру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мөлшері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0683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765351"/>
              </p:ext>
            </p:extLst>
          </p:nvPr>
        </p:nvGraphicFramePr>
        <p:xfrm>
          <a:off x="350490" y="1268760"/>
          <a:ext cx="9205023" cy="5150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1718114114"/>
                    </a:ext>
                  </a:extLst>
                </a:gridCol>
                <a:gridCol w="95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753">
                  <a:extLst>
                    <a:ext uri="{9D8B030D-6E8A-4147-A177-3AD203B41FA5}">
                      <a16:colId xmlns:a16="http://schemas.microsoft.com/office/drawing/2014/main" val="3700329024"/>
                    </a:ext>
                  </a:extLst>
                </a:gridCol>
                <a:gridCol w="1193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236">
                  <a:extLst>
                    <a:ext uri="{9D8B030D-6E8A-4147-A177-3AD203B41FA5}">
                      <a16:colId xmlns:a16="http://schemas.microsoft.com/office/drawing/2014/main" val="1582375754"/>
                    </a:ext>
                  </a:extLst>
                </a:gridCol>
              </a:tblGrid>
              <a:tr h="8641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2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16059"/>
                  </a:ext>
                </a:extLst>
              </a:tr>
              <a:tr h="32410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414 045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460 672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677 958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771 211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1 180 483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1 390 352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1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421 909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468 536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693 686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786 939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1 188 347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1 398 216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465 161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511 788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780 190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873 443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1 231 599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1 441 468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96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563 461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610 088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976 790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1 070 043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1 329 899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1 539 768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67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437 261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483 887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715 663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808 916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1 255 611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1 465 479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445 125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491 751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731 391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824 644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1 263 475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1 473 343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488 377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817 895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911 148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1 306 727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1 516 595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586 677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633 303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1 014 495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1 107 748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1 405 027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1 614 895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501 587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548 214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832 632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925 885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1 474 195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1 684 064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509 451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556 078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848 360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941 613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1 482 059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1 691 928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552 703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599 330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934 864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1 028 117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1 525 311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1 735 180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50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651 003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697 630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1 131 464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1 224 717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1 623 611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1 833 480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0" y="190381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Алматы,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Ақтөбе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Атырау, Жамбыл,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Жетісу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Карағанды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Кызылорда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Түркістан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Улытау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облыстары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Астана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Шымкент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қалаларында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ТжК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ОБК ББ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нормативтік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қаржыландыру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мөлшері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21991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211254"/>
              </p:ext>
            </p:extLst>
          </p:nvPr>
        </p:nvGraphicFramePr>
        <p:xfrm>
          <a:off x="350491" y="1268760"/>
          <a:ext cx="9156235" cy="511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42">
                  <a:extLst>
                    <a:ext uri="{9D8B030D-6E8A-4147-A177-3AD203B41FA5}">
                      <a16:colId xmlns:a16="http://schemas.microsoft.com/office/drawing/2014/main" val="3214378383"/>
                    </a:ext>
                  </a:extLst>
                </a:gridCol>
                <a:gridCol w="1214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495557480"/>
                    </a:ext>
                  </a:extLst>
                </a:gridCol>
                <a:gridCol w="1109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7126">
                  <a:extLst>
                    <a:ext uri="{9D8B030D-6E8A-4147-A177-3AD203B41FA5}">
                      <a16:colId xmlns:a16="http://schemas.microsoft.com/office/drawing/2014/main" val="538205326"/>
                    </a:ext>
                  </a:extLst>
                </a:gridCol>
              </a:tblGrid>
              <a:tr h="11477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3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522859"/>
                  </a:ext>
                </a:extLst>
              </a:tr>
              <a:tr h="43048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441 569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705 482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798 735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1 208 007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1 417 876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449 433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721 210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814 463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1 215 871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1 425 740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492 685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539 312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900 967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1 259 123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1 468 992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590 985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637 612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1 004 314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1 097 567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1 357 423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1 567 292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13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464 785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511 411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743 187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836 440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1 283 135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1 493 003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472 649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519 275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758 915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852 168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1 290 999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1 500 867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562 527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845 419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938 672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1 334 251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1 544 119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614 201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1 042 019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1 135 272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1 432 551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1 642 419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481" y="190381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Батыс-Қазақстан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Қостанай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Павлодар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Солтүстік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облыстарында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ТжК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ОБК ББ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нормативтік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қаржыландыру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мөлшері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5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785031"/>
              </p:ext>
            </p:extLst>
          </p:nvPr>
        </p:nvGraphicFramePr>
        <p:xfrm>
          <a:off x="350491" y="1268760"/>
          <a:ext cx="9156235" cy="506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81446407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4287425436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46824874"/>
                    </a:ext>
                  </a:extLst>
                </a:gridCol>
              </a:tblGrid>
              <a:tr h="11353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 smtClean="0">
                          <a:latin typeface="Arial Narrow" pitchFamily="34" charset="0"/>
                        </a:rPr>
                        <a:t>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 smtClean="0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3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09180"/>
                  </a:ext>
                </a:extLst>
              </a:tr>
              <a:tr h="425836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480 889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527 516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744 802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838 055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1 247 327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1 457 196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488 753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535 380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760 530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853 783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1 255 191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1 465 060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532 005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578 632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847 034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940 287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1 298 443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1 508 312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630 305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676 932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1 043 634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1 136 887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1 396 743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1 606 612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17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504 105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550 731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782 507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875 760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1 322 455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1 532 323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558 595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798 235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891 488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1 330 319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1 540 187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555 221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601 847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884 739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977 992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1 373 571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1 583 439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653 521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700 147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1 081 339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1 174 592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1 471 871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1 681 739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491" y="160766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Ақмола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Абай,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Шығыс-Қазақстан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облыстарында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ТжК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ОБК ББ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нормативтік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қаржыландыру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мөлшері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601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7211</TotalTime>
  <Words>666</Words>
  <Application>Microsoft Office PowerPoint</Application>
  <PresentationFormat>Лист A4 (210x297 мм)</PresentationFormat>
  <Paragraphs>285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Айткурманова Куралай Талгатбековна</cp:lastModifiedBy>
  <cp:revision>324</cp:revision>
  <cp:lastPrinted>2022-11-17T05:32:03Z</cp:lastPrinted>
  <dcterms:created xsi:type="dcterms:W3CDTF">2017-05-26T02:45:06Z</dcterms:created>
  <dcterms:modified xsi:type="dcterms:W3CDTF">2024-09-18T12:47:53Z</dcterms:modified>
</cp:coreProperties>
</file>