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8" r:id="rId1"/>
  </p:sldMasterIdLst>
  <p:notesMasterIdLst>
    <p:notesMasterId r:id="rId6"/>
  </p:notesMasterIdLst>
  <p:sldIdLst>
    <p:sldId id="348" r:id="rId2"/>
    <p:sldId id="343" r:id="rId3"/>
    <p:sldId id="344" r:id="rId4"/>
    <p:sldId id="345" r:id="rId5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73" d="100"/>
          <a:sy n="73" d="100"/>
        </p:scale>
        <p:origin x="60" y="84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9906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 defTabSz="1218987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3887117"/>
            <a:ext cx="84201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399020"/>
            <a:ext cx="69342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4" y="273052"/>
            <a:ext cx="3259005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5"/>
            <a:ext cx="5537729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3"/>
            <a:ext cx="59436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41"/>
            <a:ext cx="59436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7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67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4"/>
            <a:ext cx="84201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6"/>
            <a:ext cx="437687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6"/>
            <a:ext cx="437859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7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4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9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42"/>
            <a:ext cx="89154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138426"/>
            <a:ext cx="89154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11/18/2024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1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077586"/>
              </p:ext>
            </p:extLst>
          </p:nvPr>
        </p:nvGraphicFramePr>
        <p:xfrm>
          <a:off x="446827" y="1650622"/>
          <a:ext cx="9129392" cy="4761944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756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24 550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29 482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51 243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62 100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7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55 659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67 872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527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83 315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93 928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103 670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114 283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100 163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113 429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125 607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138 873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топ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Алматы, Атырау,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Алматы мен Шымкент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қалалары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718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i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2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887966"/>
              </p:ext>
            </p:extLst>
          </p:nvPr>
        </p:nvGraphicFramePr>
        <p:xfrm>
          <a:off x="224854" y="1650622"/>
          <a:ext cx="9426315" cy="4405405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468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3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6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86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93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72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60797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339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7994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24 884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25 781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29 816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32 646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51 911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53 790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59 450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62 768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62 695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58 439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64 807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68 540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74 907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599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83 983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94 596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87 504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104 338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114 951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892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100 831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114 097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105 232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118 498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126 275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139 541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414981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топ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Ақтөбе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Жамбыл,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Қарағанды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Абай,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Астана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қаласы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9520" y="1270840"/>
            <a:ext cx="718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i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434296"/>
              </p:ext>
            </p:extLst>
          </p:nvPr>
        </p:nvGraphicFramePr>
        <p:xfrm>
          <a:off x="446827" y="1650622"/>
          <a:ext cx="9111041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813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25 199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52 541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56 957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84 613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95 226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101 461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114 727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топ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9520" y="1270840"/>
            <a:ext cx="718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i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490609"/>
              </p:ext>
            </p:extLst>
          </p:nvPr>
        </p:nvGraphicFramePr>
        <p:xfrm>
          <a:off x="446827" y="1650622"/>
          <a:ext cx="9111040" cy="405715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7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25 533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28 363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30 465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53 209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58 870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64 066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69 726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57 625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63 993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69 838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85 281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95 894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105 636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116 249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102 129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115 395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127 573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140 839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топ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D949"/>
      </a:accent1>
      <a:accent2>
        <a:srgbClr val="CE9912"/>
      </a:accent2>
      <a:accent3>
        <a:srgbClr val="88B337"/>
      </a:accent3>
      <a:accent4>
        <a:srgbClr val="8064A2"/>
      </a:accent4>
      <a:accent5>
        <a:srgbClr val="1B343F"/>
      </a:accent5>
      <a:accent6>
        <a:srgbClr val="CECEC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5988</TotalTime>
  <Words>402</Words>
  <Application>Microsoft Office PowerPoint</Application>
  <PresentationFormat>Лист A4 (210x297 мм)</PresentationFormat>
  <Paragraphs>144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Arial Narrow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Айткурманова Куралай Талгатбековна</cp:lastModifiedBy>
  <cp:revision>296</cp:revision>
  <cp:lastPrinted>2020-02-04T06:17:43Z</cp:lastPrinted>
  <dcterms:created xsi:type="dcterms:W3CDTF">2017-05-26T02:45:06Z</dcterms:created>
  <dcterms:modified xsi:type="dcterms:W3CDTF">2024-11-18T11:06:15Z</dcterms:modified>
</cp:coreProperties>
</file>