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63" r:id="rId4"/>
    <p:sldId id="264" r:id="rId5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жылға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арналған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жоғары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және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жоғары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оқу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орнынан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кейінгі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білім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беруді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жан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басына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шаққандағы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қаржыландыру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нормативінің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мөлшерлері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543554" y="4394377"/>
            <a:ext cx="18034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671254" y="4468373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Уровни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1509" y="4659787"/>
            <a:ext cx="14478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ru-RU" sz="12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</a:t>
            </a:r>
            <a:r>
              <a:rPr lang="ru-RU" sz="1200" b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акалавриат  </a:t>
            </a:r>
            <a:r>
              <a:rPr lang="ru-RU" sz="12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магистратура, докторантура</a:t>
            </a:r>
          </a:p>
        </p:txBody>
      </p:sp>
      <p:sp>
        <p:nvSpPr>
          <p:cNvPr id="12" name="Shape 10"/>
          <p:cNvSpPr/>
          <p:nvPr/>
        </p:nvSpPr>
        <p:spPr>
          <a:xfrm>
            <a:off x="3276252" y="4394377"/>
            <a:ext cx="186124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3422860" y="4473615"/>
            <a:ext cx="15056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ru-RU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Виды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22860" y="4712335"/>
            <a:ext cx="165804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ru-RU" sz="1100" b="1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Ерекше</a:t>
            </a:r>
            <a:r>
              <a:rPr lang="ru-RU" sz="11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ru-RU" sz="1100" b="1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мәртебесі</a:t>
            </a:r>
            <a:r>
              <a:rPr lang="ru-RU" sz="11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бар ЖЖОКБҰ </a:t>
            </a:r>
            <a:r>
              <a:rPr lang="ru-RU" sz="1100" b="1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және</a:t>
            </a:r>
            <a:r>
              <a:rPr lang="ru-RU" sz="11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ru-RU" sz="1100" b="1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басқа</a:t>
            </a:r>
            <a:r>
              <a:rPr lang="ru-RU" sz="11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ЖЖОКБҰ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ЖОҒАРЫ ЖӘНЕ ЖОҒАРЫ ОҚУ ОРНЫНАН КЕЙІНГІ БІЛІМ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Бакалавриат: даярлау бағыттары бойынша нормативтер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Бір студентке арналған жылдық норматив, теңге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69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Білім беру саласы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Ерекше мәртебесі бар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Басқа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6B01 Педагогикалық ғылымдар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1 139 200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1 008 100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6B02 Өнер және гуманитарлық ғылымдар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1 209 300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1 055 900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6B03 Әлеуметтік ғылымдар, журналистика және ақпарат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6B04 Бизнес, басқару және құқық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6B05 Жаратылыстану ғылымдары, математика және статистика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933 600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831 800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6B06 Ақпараттық-коммуникациялық технологиялар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1 111 400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1 009 600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6B07 Инженерлік, өңдеу және құрылыс салалары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1 111 400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1 009 600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6B08 Ауыл шаруашылығы және биоресурстар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933 600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831 800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6B09 Ветеринария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1 242 600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1 089 300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70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6B11 Қызмет көрсету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ЖОҒАРЫ ЖӘНЕ ЖОҒАРЫ ОҚУ ОРНЫНАН КЕЙІНГІ БІЛІМ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Магистратура және докторантура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Бір білім алушыға арналған жылдық норматив, теңге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536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Деңгей / бағдарлама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Ерекше мәртебесі бар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Басқа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 err="1"/>
                        <a:t>Магистратура — ғылыми-педагогикалық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747 300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 err="1"/>
                        <a:t>Магистратура — бейіндік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747 300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ғылыми-педагогикалық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бейіндік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ЖОҒАРЫ ЖӘНЕ ЖОҒАРЫ ОҚУ ОРНЫНАН КЕЙІНГІ БІЛІМ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Жекелеген даярлау бағыттары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Бюджеттік бағдарламалардың басқа әкімшілері бойынша нормативтер, жылына теңге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954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Бағдарлама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Ерекше мәртебесі бар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Басқа ЖЖОКБҰ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Бакалавриат — денсаулық сақтау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1 230 700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1 218 300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Магистратура — медицина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1 199 500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1 187 700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медицина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1 607 300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1 590 600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Резидентура — медицина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1 939 900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1 811 300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Бакалавриат — қызмет көрсету (Туризм және спорт министрлігі)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95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Магистратура — қызмет көрсету (Туризм және спорт министрлігі)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324</Words>
  <Application>Microsoft Office PowerPoint</Application>
  <PresentationFormat>Широкоэкранный</PresentationFormat>
  <Paragraphs>89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2027 жылға арналған жоғары және жоғары оқу орнынан кейінгі білім беруді жан басына шаққандағы қаржыландыру нормативінің мөлшерлері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14</cp:revision>
  <cp:lastPrinted>2026-10-06T10:59:03Z</cp:lastPrinted>
  <dcterms:created xsi:type="dcterms:W3CDTF">2026-10-06T09:55:49Z</dcterms:created>
  <dcterms:modified xsi:type="dcterms:W3CDTF">2026-10-08T09:05:11Z</dcterms:modified>
</cp:coreProperties>
</file>