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9"/>
  </p:notesMasterIdLst>
  <p:sldIdLst>
    <p:sldId id="404" r:id="rId2"/>
    <p:sldId id="466" r:id="rId3"/>
    <p:sldId id="467" r:id="rId4"/>
    <p:sldId id="468" r:id="rId5"/>
    <p:sldId id="469" r:id="rId6"/>
    <p:sldId id="470" r:id="rId7"/>
    <p:sldId id="471" r:id="rId8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2564" autoAdjust="0"/>
  </p:normalViewPr>
  <p:slideViewPr>
    <p:cSldViewPr snapToGrid="0">
      <p:cViewPr varScale="1">
        <p:scale>
          <a:sx n="79" d="100"/>
          <a:sy n="79" d="100"/>
        </p:scale>
        <p:origin x="90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4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100" y="2893383"/>
            <a:ext cx="8522037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на 2026 год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2200" i="1" dirty="0">
                <a:solidFill>
                  <a:prstClr val="black"/>
                </a:solidFill>
                <a:latin typeface="Arial Narrow" panose="020B0606020202030204" pitchFamily="34" charset="0"/>
              </a:rPr>
              <a:t>(</a:t>
            </a:r>
            <a:r>
              <a:rPr lang="ru-RU" sz="2200" i="1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для школ, введенных в эксплуатацию путем строительства в рамках реализации четвертого механизма пилотного национального проекта в области образования «Комфортная школа»)</a:t>
            </a:r>
            <a:br>
              <a:rPr lang="ru-RU" sz="4500" dirty="0">
                <a:latin typeface="Arial Narrow" panose="020B0606020202030204" pitchFamily="34" charset="0"/>
              </a:rPr>
            </a:b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447720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504 755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635 595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819 881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1 081 561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891 166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1 018 196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2 192 017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2 564 391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664 446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863 454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1 139 263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1 537 279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1 050 554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1 206 660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2 702 794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3 168 345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780 503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1 028 878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1 371 377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1 868 127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1 109 349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1 276 180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3 213 112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3 771 757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527 221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660 429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854 254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1 120 670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927 925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1 054 954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2 279 378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2 651 752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693 048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895 667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1 185 908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1 591 146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1 093 310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1 249 415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2 809 373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3 274 924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813 564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1 066 449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1 426 940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1 932 710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1 321 147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3 338 891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3 897 536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613 284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761 194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1 014 257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1 310 077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1 102 737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1 229 766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2 768 408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3 140 782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817 207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1 042 255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1 422 103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1 872 199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1 305 360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1 461 466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3 417 736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3 883 288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1 246 305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1 718 509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2 280 299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1 380 103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1 546 934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4 066 481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4 625 126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354747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Атырауская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Костанайская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Мангистауская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49842517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6456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509 080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639 920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824 206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1 085 886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895 491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1 022 521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2 192 017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2 564 391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668 771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1 143 588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1 541 604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1 054 879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1 210 985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2 702 794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3 168 345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784 828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1 033 203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1 375 702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1 872 452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1 113 674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1 280 505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3 213 112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3 771 757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531 546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664 754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858 579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1 124 995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932 250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1 059 279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2 279 378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2 651 752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697 373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899 992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1 190 233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1 595 471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1 097 635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1 253 740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2 809 373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3 274 924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817 889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1 070 774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1 431 265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1 937 035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1 158 641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1 325 472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3 338 891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3 897 536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617 609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765 519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1 018 582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1 314 402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1 107 062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1 234 091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3 140 782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821 532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1 046 580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1 426 428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1 876 524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1 309 685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1 465 791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3 417 736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3 883 288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969 735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1 250 630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1 722 834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2 284 624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1 384 428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1 551 259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4 066 481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4 625 126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86475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Актюбинская,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Алматинская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Западно-Казахстанская, Карагандинская, Туркестанская области, области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города Алматы, Астана 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2672973267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722523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515 567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646 407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830 693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1 092 373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901 978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1 029 008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2 192 017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2 564 391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675 258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874 266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1 150 075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1 548 091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1 061 366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1 217 472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2 702 794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3 168 345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791 315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1 039 690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1 382 189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1 878 939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1 286 992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3 213 112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3 771 757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538 033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671 241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865 066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1 131 482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938 737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1 065 766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2 279 378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2 651 752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703 860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906 479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1 196 720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1 601 958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1 104 122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1 260 227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2 809 373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3 274 924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824 376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1 077 261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1 437 752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1 943 522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1 165 128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1 331 959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3 338 891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3 897 536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624 096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772 006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1 025 069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1 320 889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1 113 549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1 240 578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3 140 782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828 019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1 053 067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1 432 915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1 883 011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1 316 172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1 472 278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3 417 736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3 883 288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976 222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1 257 117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1 729 321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2 291 111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1 390 915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1 557 746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4 066 481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4 625 126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251520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область Абай, Восточно-Казахстанская, Павлодарская, Северо-Казахстанская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64385376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71412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517 730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648 570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832 856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904 141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1 031 171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2 192 017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2 564 391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677 421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876 429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1 152 238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1 550 254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1 063 529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1 219 635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2 702 794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3 168 345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793 478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1 041 853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1 384 352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1 881 102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1 122 324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1 289 155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3 213 112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3 771 757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540 196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673 404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867 229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1 133 645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940 900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1 067 929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2 279 378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2 651 752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706 023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908 642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1 198 883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1 604 121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1 106 285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1 262 390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2 809 373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3 274 924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826 539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1 079 424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1 439 915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1 945 685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1 167 291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1 334 122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3 338 891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3 897 536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626 259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1 027 232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1 323 052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1 115 712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1 242 741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3 140 782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830 182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1 435 078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1 885 174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1 318 335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1 474 441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3 417 736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3 883 288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978 385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1 259 280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1 731 484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2 293 274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1 393 078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1 559 909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4 066 481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4 625 126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320707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Акмолинская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Жамбылская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7788189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348353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524 217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655 057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839 343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1 101 023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910 628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1 037 658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2 192 017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2 564 391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683 908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882 916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1 158 725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1 556 741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1 070 016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1 226 122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2 702 794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3 168 345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799 965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1 048 340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1 390 839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1 887 589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1 128 811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1 295 642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3 213 112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3 771 757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546 683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679 891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873 716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1 140 132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947 387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1 074 416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2 279 378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2 651 752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712 510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915 129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1 205 370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1 610 608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1 112 772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1 268 877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2 809 373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3 274 924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833 026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1 085 911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1 446 402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1 952 172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1 173 778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1 340 609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3 338 891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3 897 536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632 746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780 656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1 033 719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1 329 539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1 122 199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1 249 228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3 140 782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836 669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1 061 717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1 441 565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1 891 661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1 324 822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1 480 928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3 417 736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3 883 288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984 872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1 265 767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1 737 971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2 299 761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1 399 565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1 566 396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4 066 481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KZ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4 625 126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406156"/>
            <a:ext cx="943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Кызылординская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</a:p>
        </p:txBody>
      </p:sp>
    </p:spTree>
    <p:extLst>
      <p:ext uri="{BB962C8B-B14F-4D97-AF65-F5344CB8AC3E}">
        <p14:creationId xmlns:p14="http://schemas.microsoft.com/office/powerpoint/2010/main" val="676424704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1006910"/>
            <a:ext cx="943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865439"/>
              </p:ext>
            </p:extLst>
          </p:nvPr>
        </p:nvGraphicFramePr>
        <p:xfrm>
          <a:off x="760247" y="1954232"/>
          <a:ext cx="8463513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1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1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Проектная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мощность, мест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 А2, МРП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 А2, тенге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869 325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679 025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527 650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449 800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432 500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4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2041</TotalTime>
  <Words>1493</Words>
  <Application>Microsoft Office PowerPoint</Application>
  <PresentationFormat>Лист A4 (210x297 мм)</PresentationFormat>
  <Paragraphs>518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Times New Roman</vt:lpstr>
      <vt:lpstr>Тема Office</vt:lpstr>
      <vt:lpstr>Размеры подушевого норматива финансирования среднего образования на 2026 год (для школ, введенных в эксплуатацию путем строительства в рамках реализации четвертого механизма пилотного национального проекта в области образования «Комфортная школа»)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Альжанова Дарига Маратовна</cp:lastModifiedBy>
  <cp:revision>99</cp:revision>
  <cp:lastPrinted>2022-11-17T05:11:18Z</cp:lastPrinted>
  <dcterms:created xsi:type="dcterms:W3CDTF">2021-02-03T11:16:43Z</dcterms:created>
  <dcterms:modified xsi:type="dcterms:W3CDTF">2025-12-01T05:55:15Z</dcterms:modified>
</cp:coreProperties>
</file>