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autoCompressPictures="0">
  <p:sldMasterIdLst>
    <p:sldMasterId id="2147483848" r:id="rId1"/>
    <p:sldMasterId id="2147483862" r:id="rId2"/>
  </p:sldMasterIdLst>
  <p:notesMasterIdLst>
    <p:notesMasterId r:id="rId8"/>
  </p:notesMasterIdLst>
  <p:sldIdLst>
    <p:sldId id="406" r:id="rId3"/>
    <p:sldId id="348" r:id="rId4"/>
    <p:sldId id="343" r:id="rId5"/>
    <p:sldId id="344" r:id="rId6"/>
    <p:sldId id="345" r:id="rId7"/>
  </p:sldIdLst>
  <p:sldSz cx="9906000" cy="6858000" type="A4"/>
  <p:notesSz cx="6791325" cy="9921875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1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18C0F"/>
    <a:srgbClr val="2B8D71"/>
    <a:srgbClr val="38BA95"/>
    <a:srgbClr val="7358D4"/>
    <a:srgbClr val="D78123"/>
    <a:srgbClr val="8E79DD"/>
    <a:srgbClr val="6042CE"/>
    <a:srgbClr val="1C114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69CF1AB2-1976-4502-BF36-3FF5EA218861}" styleName="Средний стиль 4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C89EF96-8CEA-46FF-86C4-4CE0E7609802}" styleName="Светлый стиль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073" autoAdjust="0"/>
    <p:restoredTop sz="97826" autoAdjust="0"/>
  </p:normalViewPr>
  <p:slideViewPr>
    <p:cSldViewPr snapToGrid="0">
      <p:cViewPr varScale="1">
        <p:scale>
          <a:sx n="76" d="100"/>
          <a:sy n="76" d="100"/>
        </p:scale>
        <p:origin x="84" y="234"/>
      </p:cViewPr>
      <p:guideLst>
        <p:guide orient="horz" pos="2160"/>
        <p:guide pos="312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theme" Target="theme/theme1.xml"/><Relationship Id="rId5" Type="http://schemas.openxmlformats.org/officeDocument/2006/relationships/slide" Target="slides/slide3.xml"/><Relationship Id="rId10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5" y="0"/>
            <a:ext cx="2942907" cy="496094"/>
          </a:xfrm>
          <a:prstGeom prst="rect">
            <a:avLst/>
          </a:prstGeom>
        </p:spPr>
        <p:txBody>
          <a:bodyPr vert="horz" lIns="91376" tIns="45688" rIns="91376" bIns="45688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6852" y="0"/>
            <a:ext cx="2942907" cy="496094"/>
          </a:xfrm>
          <a:prstGeom prst="rect">
            <a:avLst/>
          </a:prstGeom>
        </p:spPr>
        <p:txBody>
          <a:bodyPr vert="horz" lIns="91376" tIns="45688" rIns="91376" bIns="45688" rtlCol="0"/>
          <a:lstStyle>
            <a:lvl1pPr algn="r">
              <a:defRPr sz="1200"/>
            </a:lvl1pPr>
          </a:lstStyle>
          <a:p>
            <a:fld id="{75CFD1CB-B1BE-4DF5-9381-DAF449A9B074}" type="datetimeFigureOut">
              <a:rPr lang="ru-RU" smtClean="0"/>
              <a:t>28.11.2025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708025" y="744538"/>
            <a:ext cx="5375275" cy="3721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376" tIns="45688" rIns="91376" bIns="45688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133" y="4712895"/>
            <a:ext cx="5433060" cy="4464844"/>
          </a:xfrm>
          <a:prstGeom prst="rect">
            <a:avLst/>
          </a:prstGeom>
        </p:spPr>
        <p:txBody>
          <a:bodyPr vert="horz" lIns="91376" tIns="45688" rIns="91376" bIns="45688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5" y="9424063"/>
            <a:ext cx="2942907" cy="496094"/>
          </a:xfrm>
          <a:prstGeom prst="rect">
            <a:avLst/>
          </a:prstGeom>
        </p:spPr>
        <p:txBody>
          <a:bodyPr vert="horz" lIns="91376" tIns="45688" rIns="91376" bIns="45688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6852" y="9424063"/>
            <a:ext cx="2942907" cy="496094"/>
          </a:xfrm>
          <a:prstGeom prst="rect">
            <a:avLst/>
          </a:prstGeom>
        </p:spPr>
        <p:txBody>
          <a:bodyPr vert="horz" lIns="91376" tIns="45688" rIns="91376" bIns="45688" rtlCol="0" anchor="b"/>
          <a:lstStyle>
            <a:lvl1pPr algn="r">
              <a:defRPr sz="1200"/>
            </a:lvl1pPr>
          </a:lstStyle>
          <a:p>
            <a:fld id="{C54A35FF-D3BD-4E49-BEF3-E83BAE73A52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152031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86200"/>
            <a:ext cx="9906000" cy="2971800"/>
          </a:xfrm>
          <a:prstGeom prst="rect">
            <a:avLst/>
          </a:prstGeom>
          <a:gradFill flip="none" rotWithShape="1">
            <a:gsLst>
              <a:gs pos="100000">
                <a:schemeClr val="bg1">
                  <a:lumMod val="65000"/>
                  <a:alpha val="53000"/>
                </a:schemeClr>
              </a:gs>
              <a:gs pos="0">
                <a:schemeClr val="bg1">
                  <a:lumMod val="9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 defTabSz="1218987"/>
            <a:endParaRPr lang="en-US" sz="2400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3887117"/>
            <a:ext cx="8420100" cy="610820"/>
          </a:xfrm>
        </p:spPr>
        <p:txBody>
          <a:bodyPr/>
          <a:lstStyle>
            <a:lvl1pPr algn="ctr">
              <a:defRPr lang="en-US" sz="40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85900" y="4399020"/>
            <a:ext cx="6934200" cy="764440"/>
          </a:xfrm>
        </p:spPr>
        <p:txBody>
          <a:bodyPr>
            <a:normAutofit/>
          </a:bodyPr>
          <a:lstStyle>
            <a:lvl1pPr marL="0" indent="0" algn="ctr">
              <a:buNone/>
              <a:defRPr lang="en-US" sz="2400" kern="120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6094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8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40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78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3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68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2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57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78D6DB-6798-42D2-B9AD-FC6F1C72FC3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11/28/2025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EDE275-BE14-4364-AEA2-5F5667C0FD4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1420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4" y="273052"/>
            <a:ext cx="3259005" cy="1162051"/>
          </a:xfrm>
        </p:spPr>
        <p:txBody>
          <a:bodyPr anchor="b"/>
          <a:lstStyle>
            <a:lvl1pPr algn="l">
              <a:defRPr sz="27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72971" y="273055"/>
            <a:ext cx="5537729" cy="5853113"/>
          </a:xfrm>
        </p:spPr>
        <p:txBody>
          <a:bodyPr/>
          <a:lstStyle>
            <a:lvl1pPr>
              <a:defRPr sz="4300"/>
            </a:lvl1pPr>
            <a:lvl2pPr>
              <a:defRPr sz="3700"/>
            </a:lvl2pPr>
            <a:lvl3pPr>
              <a:defRPr sz="3200"/>
            </a:lvl3pPr>
            <a:lvl4pPr>
              <a:defRPr sz="2700"/>
            </a:lvl4pPr>
            <a:lvl5pPr>
              <a:defRPr sz="2700"/>
            </a:lvl5pPr>
            <a:lvl6pPr>
              <a:defRPr sz="2700"/>
            </a:lvl6pPr>
            <a:lvl7pPr>
              <a:defRPr sz="2700"/>
            </a:lvl7pPr>
            <a:lvl8pPr>
              <a:defRPr sz="2700"/>
            </a:lvl8pPr>
            <a:lvl9pPr>
              <a:defRPr sz="2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4" y="1435103"/>
            <a:ext cx="3259005" cy="4691063"/>
          </a:xfrm>
        </p:spPr>
        <p:txBody>
          <a:bodyPr/>
          <a:lstStyle>
            <a:lvl1pPr marL="0" indent="0">
              <a:buNone/>
              <a:defRPr sz="1900"/>
            </a:lvl1pPr>
            <a:lvl2pPr marL="609493" indent="0">
              <a:buNone/>
              <a:defRPr sz="1600"/>
            </a:lvl2pPr>
            <a:lvl3pPr marL="1218987" indent="0">
              <a:buNone/>
              <a:defRPr sz="1300"/>
            </a:lvl3pPr>
            <a:lvl4pPr marL="1828480" indent="0">
              <a:buNone/>
              <a:defRPr sz="1200"/>
            </a:lvl4pPr>
            <a:lvl5pPr marL="2437973" indent="0">
              <a:buNone/>
              <a:defRPr sz="1200"/>
            </a:lvl5pPr>
            <a:lvl6pPr marL="3047467" indent="0">
              <a:buNone/>
              <a:defRPr sz="1200"/>
            </a:lvl6pPr>
            <a:lvl7pPr marL="3656960" indent="0">
              <a:buNone/>
              <a:defRPr sz="1200"/>
            </a:lvl7pPr>
            <a:lvl8pPr marL="4266453" indent="0">
              <a:buNone/>
              <a:defRPr sz="1200"/>
            </a:lvl8pPr>
            <a:lvl9pPr marL="4875947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404F2-BE9A-4460-8815-8F645183555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11/28/2025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69268-9C8B-4EBF-A9EE-DC5DC2D48DC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84655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1646" y="4800603"/>
            <a:ext cx="5943600" cy="566739"/>
          </a:xfrm>
        </p:spPr>
        <p:txBody>
          <a:bodyPr anchor="b"/>
          <a:lstStyle>
            <a:lvl1pPr algn="l">
              <a:defRPr sz="27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941646" y="612775"/>
            <a:ext cx="5943600" cy="4114800"/>
          </a:xfrm>
        </p:spPr>
        <p:txBody>
          <a:bodyPr/>
          <a:lstStyle>
            <a:lvl1pPr marL="0" indent="0">
              <a:buNone/>
              <a:defRPr sz="4300"/>
            </a:lvl1pPr>
            <a:lvl2pPr marL="609493" indent="0">
              <a:buNone/>
              <a:defRPr sz="3700"/>
            </a:lvl2pPr>
            <a:lvl3pPr marL="1218987" indent="0">
              <a:buNone/>
              <a:defRPr sz="3200"/>
            </a:lvl3pPr>
            <a:lvl4pPr marL="1828480" indent="0">
              <a:buNone/>
              <a:defRPr sz="2700"/>
            </a:lvl4pPr>
            <a:lvl5pPr marL="2437973" indent="0">
              <a:buNone/>
              <a:defRPr sz="2700"/>
            </a:lvl5pPr>
            <a:lvl6pPr marL="3047467" indent="0">
              <a:buNone/>
              <a:defRPr sz="2700"/>
            </a:lvl6pPr>
            <a:lvl7pPr marL="3656960" indent="0">
              <a:buNone/>
              <a:defRPr sz="2700"/>
            </a:lvl7pPr>
            <a:lvl8pPr marL="4266453" indent="0">
              <a:buNone/>
              <a:defRPr sz="2700"/>
            </a:lvl8pPr>
            <a:lvl9pPr marL="4875947" indent="0">
              <a:buNone/>
              <a:defRPr sz="27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1646" y="5367341"/>
            <a:ext cx="5943600" cy="804863"/>
          </a:xfrm>
        </p:spPr>
        <p:txBody>
          <a:bodyPr/>
          <a:lstStyle>
            <a:lvl1pPr marL="0" indent="0">
              <a:buNone/>
              <a:defRPr sz="1900"/>
            </a:lvl1pPr>
            <a:lvl2pPr marL="609493" indent="0">
              <a:buNone/>
              <a:defRPr sz="1600"/>
            </a:lvl2pPr>
            <a:lvl3pPr marL="1218987" indent="0">
              <a:buNone/>
              <a:defRPr sz="1300"/>
            </a:lvl3pPr>
            <a:lvl4pPr marL="1828480" indent="0">
              <a:buNone/>
              <a:defRPr sz="1200"/>
            </a:lvl4pPr>
            <a:lvl5pPr marL="2437973" indent="0">
              <a:buNone/>
              <a:defRPr sz="1200"/>
            </a:lvl5pPr>
            <a:lvl6pPr marL="3047467" indent="0">
              <a:buNone/>
              <a:defRPr sz="1200"/>
            </a:lvl6pPr>
            <a:lvl7pPr marL="3656960" indent="0">
              <a:buNone/>
              <a:defRPr sz="1200"/>
            </a:lvl7pPr>
            <a:lvl8pPr marL="4266453" indent="0">
              <a:buNone/>
              <a:defRPr sz="1200"/>
            </a:lvl8pPr>
            <a:lvl9pPr marL="4875947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404F2-BE9A-4460-8815-8F645183555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11/28/2025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69268-9C8B-4EBF-A9EE-DC5DC2D48DC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93186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404F2-BE9A-4460-8815-8F645183555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11/28/2025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69268-9C8B-4EBF-A9EE-DC5DC2D48DC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10870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181850" y="274642"/>
            <a:ext cx="222885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95300" y="274642"/>
            <a:ext cx="652145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404F2-BE9A-4460-8815-8F645183555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11/28/2025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69268-9C8B-4EBF-A9EE-DC5DC2D48DC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19765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EF6E9FC-2D30-443E-BEDD-F3DCF1E54D1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38250" y="1122363"/>
            <a:ext cx="7429500" cy="2387600"/>
          </a:xfrm>
        </p:spPr>
        <p:txBody>
          <a:bodyPr anchor="b"/>
          <a:lstStyle>
            <a:lvl1pPr algn="ctr">
              <a:defRPr sz="4875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A4ED02A7-BC8C-4F64-A141-CE185E800D7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1950"/>
            </a:lvl1pPr>
            <a:lvl2pPr marL="371475" indent="0" algn="ctr">
              <a:buNone/>
              <a:defRPr sz="1625"/>
            </a:lvl2pPr>
            <a:lvl3pPr marL="742950" indent="0" algn="ctr">
              <a:buNone/>
              <a:defRPr sz="1463"/>
            </a:lvl3pPr>
            <a:lvl4pPr marL="1114425" indent="0" algn="ctr">
              <a:buNone/>
              <a:defRPr sz="1300"/>
            </a:lvl4pPr>
            <a:lvl5pPr marL="1485900" indent="0" algn="ctr">
              <a:buNone/>
              <a:defRPr sz="1300"/>
            </a:lvl5pPr>
            <a:lvl6pPr marL="1857375" indent="0" algn="ctr">
              <a:buNone/>
              <a:defRPr sz="1300"/>
            </a:lvl6pPr>
            <a:lvl7pPr marL="2228850" indent="0" algn="ctr">
              <a:buNone/>
              <a:defRPr sz="1300"/>
            </a:lvl7pPr>
            <a:lvl8pPr marL="2600325" indent="0" algn="ctr">
              <a:buNone/>
              <a:defRPr sz="1300"/>
            </a:lvl8pPr>
            <a:lvl9pPr marL="2971800" indent="0" algn="ctr">
              <a:buNone/>
              <a:defRPr sz="13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DC2BFD5-CDDA-40FF-983A-5757DF57FC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92798A-7CD6-4E4A-91D7-F98F83787047}" type="datetime1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11/28/2025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078D3E6-8CC8-4924-B68B-29F02B63E8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E8E3E6C-8971-4E2A-A3EA-42EA713619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5155493"/>
      </p:ext>
    </p:extLst>
  </p:cSld>
  <p:clrMapOvr>
    <a:masterClrMapping/>
  </p:clrMapOvr>
  <p:transition spd="slow">
    <p:cover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ADCBB3B-8D6C-4D78-813A-607DF4CFAF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EAC2BA5-837D-4284-91B7-9E60243E8E5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633827B-23AC-4A0C-A969-BECCD7B733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C3CC51-0FFF-4FCD-A618-73F7E4DBE04E}" type="datetime1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11/28/2025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C698F36-0242-4044-9000-7FFC1334EE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D032C81-F371-4B14-BADB-59DD7DCD74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1732047"/>
      </p:ext>
    </p:extLst>
  </p:cSld>
  <p:clrMapOvr>
    <a:masterClrMapping/>
  </p:clrMapOvr>
  <p:hf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9CC7E7E-6DD9-4CE6-A182-AF2DE39BC4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5878" y="1709739"/>
            <a:ext cx="8543925" cy="2852737"/>
          </a:xfrm>
        </p:spPr>
        <p:txBody>
          <a:bodyPr anchor="b"/>
          <a:lstStyle>
            <a:lvl1pPr>
              <a:defRPr sz="4875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5297437F-066E-47B1-8CD1-40E16D5A04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75878" y="4589464"/>
            <a:ext cx="8543925" cy="1500187"/>
          </a:xfrm>
        </p:spPr>
        <p:txBody>
          <a:bodyPr/>
          <a:lstStyle>
            <a:lvl1pPr marL="0" indent="0">
              <a:buNone/>
              <a:defRPr sz="1950">
                <a:solidFill>
                  <a:schemeClr val="tx1">
                    <a:tint val="75000"/>
                  </a:schemeClr>
                </a:solidFill>
              </a:defRPr>
            </a:lvl1pPr>
            <a:lvl2pPr marL="371475" indent="0">
              <a:buNone/>
              <a:defRPr sz="1625">
                <a:solidFill>
                  <a:schemeClr val="tx1">
                    <a:tint val="75000"/>
                  </a:schemeClr>
                </a:solidFill>
              </a:defRPr>
            </a:lvl2pPr>
            <a:lvl3pPr marL="742950" indent="0">
              <a:buNone/>
              <a:defRPr sz="1463">
                <a:solidFill>
                  <a:schemeClr val="tx1">
                    <a:tint val="75000"/>
                  </a:schemeClr>
                </a:solidFill>
              </a:defRPr>
            </a:lvl3pPr>
            <a:lvl4pPr marL="1114425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4pPr>
            <a:lvl5pPr marL="1485900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5pPr>
            <a:lvl6pPr marL="1857375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6pPr>
            <a:lvl7pPr marL="2228850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7pPr>
            <a:lvl8pPr marL="2600325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8pPr>
            <a:lvl9pPr marL="2971800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4B8A467-152D-4C51-A128-DD9BADD2DA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999262-E42C-4821-9DC9-EC8A9C71068B}" type="datetime1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11/28/2025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8B3A7A3-8C01-4601-A037-7167599F95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C254849-E391-45EE-906F-3620E4D27A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1567329"/>
      </p:ext>
    </p:extLst>
  </p:cSld>
  <p:clrMapOvr>
    <a:masterClrMapping/>
  </p:clrMapOvr>
  <p:transition spd="slow">
    <p:cover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C0E8F3D-EB5A-480A-8DDC-67506D620D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A0F683A-ADB9-4405-8BBB-68DD2BBE8C4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D1E38D35-F154-49F5-B5FF-86F5B836812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8CFBA894-7219-45AE-A37E-58E0A639CA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C3CC51-0FFF-4FCD-A618-73F7E4DBE04E}" type="datetime1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11/28/2025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E5D246C6-033F-4066-B40C-3BA8E1BBAD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86756CA0-C5F3-4E29-83CC-38984D381D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5041822"/>
      </p:ext>
    </p:extLst>
  </p:cSld>
  <p:clrMapOvr>
    <a:masterClrMapping/>
  </p:clrMapOvr>
  <p:hf hdr="0" ftr="0" dt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88EB2BB-1066-4E67-B4C6-703B851D71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2328" y="365126"/>
            <a:ext cx="8543925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EECD8546-BE46-4635-A344-4F8AF0EC88E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2328" y="1681163"/>
            <a:ext cx="4190702" cy="823912"/>
          </a:xfrm>
        </p:spPr>
        <p:txBody>
          <a:bodyPr anchor="b"/>
          <a:lstStyle>
            <a:lvl1pPr marL="0" indent="0">
              <a:buNone/>
              <a:defRPr sz="1950" b="1"/>
            </a:lvl1pPr>
            <a:lvl2pPr marL="371475" indent="0">
              <a:buNone/>
              <a:defRPr sz="1625" b="1"/>
            </a:lvl2pPr>
            <a:lvl3pPr marL="742950" indent="0">
              <a:buNone/>
              <a:defRPr sz="1463" b="1"/>
            </a:lvl3pPr>
            <a:lvl4pPr marL="1114425" indent="0">
              <a:buNone/>
              <a:defRPr sz="1300" b="1"/>
            </a:lvl4pPr>
            <a:lvl5pPr marL="1485900" indent="0">
              <a:buNone/>
              <a:defRPr sz="1300" b="1"/>
            </a:lvl5pPr>
            <a:lvl6pPr marL="1857375" indent="0">
              <a:buNone/>
              <a:defRPr sz="1300" b="1"/>
            </a:lvl6pPr>
            <a:lvl7pPr marL="2228850" indent="0">
              <a:buNone/>
              <a:defRPr sz="1300" b="1"/>
            </a:lvl7pPr>
            <a:lvl8pPr marL="2600325" indent="0">
              <a:buNone/>
              <a:defRPr sz="1300" b="1"/>
            </a:lvl8pPr>
            <a:lvl9pPr marL="2971800" indent="0">
              <a:buNone/>
              <a:defRPr sz="13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CECAEF55-CB18-4A46-A4E8-D4F7789EFEF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82328" y="2505075"/>
            <a:ext cx="4190702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DF8AA41E-A773-4E5D-9597-298C944116D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1950" b="1"/>
            </a:lvl1pPr>
            <a:lvl2pPr marL="371475" indent="0">
              <a:buNone/>
              <a:defRPr sz="1625" b="1"/>
            </a:lvl2pPr>
            <a:lvl3pPr marL="742950" indent="0">
              <a:buNone/>
              <a:defRPr sz="1463" b="1"/>
            </a:lvl3pPr>
            <a:lvl4pPr marL="1114425" indent="0">
              <a:buNone/>
              <a:defRPr sz="1300" b="1"/>
            </a:lvl4pPr>
            <a:lvl5pPr marL="1485900" indent="0">
              <a:buNone/>
              <a:defRPr sz="1300" b="1"/>
            </a:lvl5pPr>
            <a:lvl6pPr marL="1857375" indent="0">
              <a:buNone/>
              <a:defRPr sz="1300" b="1"/>
            </a:lvl6pPr>
            <a:lvl7pPr marL="2228850" indent="0">
              <a:buNone/>
              <a:defRPr sz="1300" b="1"/>
            </a:lvl7pPr>
            <a:lvl8pPr marL="2600325" indent="0">
              <a:buNone/>
              <a:defRPr sz="1300" b="1"/>
            </a:lvl8pPr>
            <a:lvl9pPr marL="2971800" indent="0">
              <a:buNone/>
              <a:defRPr sz="13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B4D0AB3A-F0CB-4EC8-9830-EF3A7530072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E7E23610-47E5-4B76-97FA-4D23AFCFD0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871AA9-514B-4D95-89A9-43393C464222}" type="datetime1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11/28/2025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C66642BC-8104-4491-A63B-95782F4078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E1415A7E-C902-45AB-8348-7282524381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8227706"/>
      </p:ext>
    </p:extLst>
  </p:cSld>
  <p:clrMapOvr>
    <a:masterClrMapping/>
  </p:clrMapOvr>
  <p:transition spd="slow">
    <p:cover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6A8BA5D-9AD0-4099-B27D-CB078BCBD1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9EDB3DBB-E1AB-4C72-A5F0-6642290D7A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B8709C-611A-4150-A949-B921502140BB}" type="datetime1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11/28/2025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FEBB0112-EEBA-4DD1-8629-97619C7252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10CDDC9C-7DB5-4569-9E74-81D1E51E0B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696949"/>
      </p:ext>
    </p:extLst>
  </p:cSld>
  <p:clrMapOvr>
    <a:masterClrMapping/>
  </p:clrMapOvr>
  <p:transition spd="slow">
    <p:cover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2130429"/>
            <a:ext cx="84201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4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89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4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79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4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69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4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59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404F2-BE9A-4460-8815-8F645183555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11/28/2025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69268-9C8B-4EBF-A9EE-DC5DC2D48DC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76767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98B26C98-FE18-4203-8BFF-B384B5B28B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FA2493-DDB0-459F-8A09-5E28E25A0FCD}" type="datetime1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11/28/2025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DF0F1ED5-D1EC-4197-ACD1-E7EBC72DA3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53700B0A-5B25-47B7-B2CC-088630AE45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9900595"/>
      </p:ext>
    </p:extLst>
  </p:cSld>
  <p:clrMapOvr>
    <a:masterClrMapping/>
  </p:clrMapOvr>
  <p:transition spd="slow">
    <p:cover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6EFD144-40B0-4D43-BF25-968C07858F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26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2B423F0-907F-43AC-BEEA-2CB71E1A93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11340" y="987426"/>
            <a:ext cx="5014913" cy="4873625"/>
          </a:xfrm>
        </p:spPr>
        <p:txBody>
          <a:bodyPr/>
          <a:lstStyle>
            <a:lvl1pPr>
              <a:defRPr sz="2600"/>
            </a:lvl1pPr>
            <a:lvl2pPr>
              <a:defRPr sz="2275"/>
            </a:lvl2pPr>
            <a:lvl3pPr>
              <a:defRPr sz="1950"/>
            </a:lvl3pPr>
            <a:lvl4pPr>
              <a:defRPr sz="1625"/>
            </a:lvl4pPr>
            <a:lvl5pPr>
              <a:defRPr sz="1625"/>
            </a:lvl5pPr>
            <a:lvl6pPr>
              <a:defRPr sz="1625"/>
            </a:lvl6pPr>
            <a:lvl7pPr>
              <a:defRPr sz="1625"/>
            </a:lvl7pPr>
            <a:lvl8pPr>
              <a:defRPr sz="1625"/>
            </a:lvl8pPr>
            <a:lvl9pPr>
              <a:defRPr sz="1625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2CCFD80E-023D-469B-A9A1-04565F12BBD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300"/>
            </a:lvl1pPr>
            <a:lvl2pPr marL="371475" indent="0">
              <a:buNone/>
              <a:defRPr sz="1138"/>
            </a:lvl2pPr>
            <a:lvl3pPr marL="742950" indent="0">
              <a:buNone/>
              <a:defRPr sz="975"/>
            </a:lvl3pPr>
            <a:lvl4pPr marL="1114425" indent="0">
              <a:buNone/>
              <a:defRPr sz="813"/>
            </a:lvl4pPr>
            <a:lvl5pPr marL="1485900" indent="0">
              <a:buNone/>
              <a:defRPr sz="813"/>
            </a:lvl5pPr>
            <a:lvl6pPr marL="1857375" indent="0">
              <a:buNone/>
              <a:defRPr sz="813"/>
            </a:lvl6pPr>
            <a:lvl7pPr marL="2228850" indent="0">
              <a:buNone/>
              <a:defRPr sz="813"/>
            </a:lvl7pPr>
            <a:lvl8pPr marL="2600325" indent="0">
              <a:buNone/>
              <a:defRPr sz="813"/>
            </a:lvl8pPr>
            <a:lvl9pPr marL="2971800" indent="0">
              <a:buNone/>
              <a:defRPr sz="813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8F5F1D1A-C9B8-4B0D-87FB-8ADD6DBF67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24926F-EFBB-413E-91E0-0B90BA80B09C}" type="datetime1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11/28/2025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CB954142-A3DC-4A7F-8F76-B2CDB1E82C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016948CC-4191-46BF-8FDE-D944C5DBB8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2905931"/>
      </p:ext>
    </p:extLst>
  </p:cSld>
  <p:clrMapOvr>
    <a:masterClrMapping/>
  </p:clrMapOvr>
  <p:transition spd="slow">
    <p:cover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C532F2B-ED6A-437D-8662-2144EEB9BE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26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9576B820-0D19-4E16-ADF2-0AF3E69A77C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211340" y="987426"/>
            <a:ext cx="5014913" cy="4873625"/>
          </a:xfrm>
        </p:spPr>
        <p:txBody>
          <a:bodyPr/>
          <a:lstStyle>
            <a:lvl1pPr marL="0" indent="0">
              <a:buNone/>
              <a:defRPr sz="2600"/>
            </a:lvl1pPr>
            <a:lvl2pPr marL="371475" indent="0">
              <a:buNone/>
              <a:defRPr sz="2275"/>
            </a:lvl2pPr>
            <a:lvl3pPr marL="742950" indent="0">
              <a:buNone/>
              <a:defRPr sz="1950"/>
            </a:lvl3pPr>
            <a:lvl4pPr marL="1114425" indent="0">
              <a:buNone/>
              <a:defRPr sz="1625"/>
            </a:lvl4pPr>
            <a:lvl5pPr marL="1485900" indent="0">
              <a:buNone/>
              <a:defRPr sz="1625"/>
            </a:lvl5pPr>
            <a:lvl6pPr marL="1857375" indent="0">
              <a:buNone/>
              <a:defRPr sz="1625"/>
            </a:lvl6pPr>
            <a:lvl7pPr marL="2228850" indent="0">
              <a:buNone/>
              <a:defRPr sz="1625"/>
            </a:lvl7pPr>
            <a:lvl8pPr marL="2600325" indent="0">
              <a:buNone/>
              <a:defRPr sz="1625"/>
            </a:lvl8pPr>
            <a:lvl9pPr marL="2971800" indent="0">
              <a:buNone/>
              <a:defRPr sz="1625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2BA7C835-F19B-4805-9787-3F7A2DCB34B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300"/>
            </a:lvl1pPr>
            <a:lvl2pPr marL="371475" indent="0">
              <a:buNone/>
              <a:defRPr sz="1138"/>
            </a:lvl2pPr>
            <a:lvl3pPr marL="742950" indent="0">
              <a:buNone/>
              <a:defRPr sz="975"/>
            </a:lvl3pPr>
            <a:lvl4pPr marL="1114425" indent="0">
              <a:buNone/>
              <a:defRPr sz="813"/>
            </a:lvl4pPr>
            <a:lvl5pPr marL="1485900" indent="0">
              <a:buNone/>
              <a:defRPr sz="813"/>
            </a:lvl5pPr>
            <a:lvl6pPr marL="1857375" indent="0">
              <a:buNone/>
              <a:defRPr sz="813"/>
            </a:lvl6pPr>
            <a:lvl7pPr marL="2228850" indent="0">
              <a:buNone/>
              <a:defRPr sz="813"/>
            </a:lvl7pPr>
            <a:lvl8pPr marL="2600325" indent="0">
              <a:buNone/>
              <a:defRPr sz="813"/>
            </a:lvl8pPr>
            <a:lvl9pPr marL="2971800" indent="0">
              <a:buNone/>
              <a:defRPr sz="813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CEF1A516-1482-461A-AAC0-27AB143CD8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BE554D-94F2-4C3B-83F4-E3229E9E4411}" type="datetime1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11/28/2025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55FB8DC8-A60A-4678-BDD0-B79BB9DB74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09089688-919E-45E0-89B6-47B5F81560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7364041"/>
      </p:ext>
    </p:extLst>
  </p:cSld>
  <p:clrMapOvr>
    <a:masterClrMapping/>
  </p:clrMapOvr>
  <p:transition spd="slow">
    <p:cover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650612C-94F8-448F-995A-7861F98CFA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38A7A5AD-5CC7-4853-ACD1-FBC0C44775F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4E93933-8FEF-41FC-8302-74BA5D9AF8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38366F-210C-49C1-ACB2-51561B352DCC}" type="datetime1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11/28/2025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33B79AD-E36C-4C57-A15D-04351B7122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936513C-3EFB-43CB-9340-667581B904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9017705"/>
      </p:ext>
    </p:extLst>
  </p:cSld>
  <p:clrMapOvr>
    <a:masterClrMapping/>
  </p:clrMapOvr>
  <p:transition spd="slow">
    <p:cover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16973A9F-A016-4EA2-8BEC-0E42F8F23F5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7088981" y="365125"/>
            <a:ext cx="2135981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35920C11-B343-4E19-BA85-FF289F72A5D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81037" y="365125"/>
            <a:ext cx="6284119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6B588B7-4624-40A3-AE77-40C68F0D61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E09A0D-89EB-4881-80E4-D54A38A24B19}" type="datetime1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11/28/2025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F5AE355-23F9-4D1D-8444-B1169D8CE5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00FA8C1-A35E-469B-B53E-49730D1491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0615680"/>
      </p:ext>
    </p:extLst>
  </p:cSld>
  <p:clrMapOvr>
    <a:masterClrMapping/>
  </p:clrMapOvr>
  <p:transition spd="slow">
    <p:cover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404F2-BE9A-4460-8815-8F645183555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11/28/2025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69268-9C8B-4EBF-A9EE-DC5DC2D48DC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86715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2506" y="4406904"/>
            <a:ext cx="8420100" cy="1362075"/>
          </a:xfrm>
        </p:spPr>
        <p:txBody>
          <a:bodyPr anchor="t"/>
          <a:lstStyle>
            <a:lvl1pPr algn="l">
              <a:defRPr sz="53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82506" y="2906713"/>
            <a:ext cx="8420100" cy="1500187"/>
          </a:xfrm>
        </p:spPr>
        <p:txBody>
          <a:bodyPr anchor="b"/>
          <a:lstStyle>
            <a:lvl1pPr marL="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1pPr>
            <a:lvl2pPr marL="609493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8987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3pPr>
            <a:lvl4pPr marL="182848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4pPr>
            <a:lvl5pPr marL="2437973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5pPr>
            <a:lvl6pPr marL="3047467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6pPr>
            <a:lvl7pPr marL="365696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7pPr>
            <a:lvl8pPr marL="4266453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8pPr>
            <a:lvl9pPr marL="4875947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404F2-BE9A-4460-8815-8F645183555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11/28/2025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69268-9C8B-4EBF-A9EE-DC5DC2D48DC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62988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95300" y="1600204"/>
            <a:ext cx="4375150" cy="4525963"/>
          </a:xfrm>
        </p:spPr>
        <p:txBody>
          <a:bodyPr/>
          <a:lstStyle>
            <a:lvl1pPr>
              <a:defRPr sz="3700"/>
            </a:lvl1pPr>
            <a:lvl2pPr>
              <a:defRPr sz="32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35550" y="1600204"/>
            <a:ext cx="4375150" cy="4525963"/>
          </a:xfrm>
        </p:spPr>
        <p:txBody>
          <a:bodyPr/>
          <a:lstStyle>
            <a:lvl1pPr>
              <a:defRPr sz="3700"/>
            </a:lvl1pPr>
            <a:lvl2pPr>
              <a:defRPr sz="32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404F2-BE9A-4460-8815-8F645183555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11/28/2025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69268-9C8B-4EBF-A9EE-DC5DC2D48DC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18937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5300" y="1535116"/>
            <a:ext cx="4376870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493" indent="0">
              <a:buNone/>
              <a:defRPr sz="2700" b="1"/>
            </a:lvl2pPr>
            <a:lvl3pPr marL="1218987" indent="0">
              <a:buNone/>
              <a:defRPr sz="2400" b="1"/>
            </a:lvl3pPr>
            <a:lvl4pPr marL="1828480" indent="0">
              <a:buNone/>
              <a:defRPr sz="2100" b="1"/>
            </a:lvl4pPr>
            <a:lvl5pPr marL="2437973" indent="0">
              <a:buNone/>
              <a:defRPr sz="2100" b="1"/>
            </a:lvl5pPr>
            <a:lvl6pPr marL="3047467" indent="0">
              <a:buNone/>
              <a:defRPr sz="2100" b="1"/>
            </a:lvl6pPr>
            <a:lvl7pPr marL="3656960" indent="0">
              <a:buNone/>
              <a:defRPr sz="2100" b="1"/>
            </a:lvl7pPr>
            <a:lvl8pPr marL="4266453" indent="0">
              <a:buNone/>
              <a:defRPr sz="2100" b="1"/>
            </a:lvl8pPr>
            <a:lvl9pPr marL="4875947" indent="0">
              <a:buNone/>
              <a:defRPr sz="21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870" cy="3951288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4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32113" y="1535116"/>
            <a:ext cx="4378590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493" indent="0">
              <a:buNone/>
              <a:defRPr sz="2700" b="1"/>
            </a:lvl2pPr>
            <a:lvl3pPr marL="1218987" indent="0">
              <a:buNone/>
              <a:defRPr sz="2400" b="1"/>
            </a:lvl3pPr>
            <a:lvl4pPr marL="1828480" indent="0">
              <a:buNone/>
              <a:defRPr sz="2100" b="1"/>
            </a:lvl4pPr>
            <a:lvl5pPr marL="2437973" indent="0">
              <a:buNone/>
              <a:defRPr sz="2100" b="1"/>
            </a:lvl5pPr>
            <a:lvl6pPr marL="3047467" indent="0">
              <a:buNone/>
              <a:defRPr sz="2100" b="1"/>
            </a:lvl6pPr>
            <a:lvl7pPr marL="3656960" indent="0">
              <a:buNone/>
              <a:defRPr sz="2100" b="1"/>
            </a:lvl7pPr>
            <a:lvl8pPr marL="4266453" indent="0">
              <a:buNone/>
              <a:defRPr sz="2100" b="1"/>
            </a:lvl8pPr>
            <a:lvl9pPr marL="4875947" indent="0">
              <a:buNone/>
              <a:defRPr sz="21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32113" y="2174875"/>
            <a:ext cx="4378590" cy="3951288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4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404F2-BE9A-4460-8815-8F645183555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11/28/2025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69268-9C8B-4EBF-A9EE-DC5DC2D48DC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47701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404F2-BE9A-4460-8815-8F645183555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11/28/2025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69268-9C8B-4EBF-A9EE-DC5DC2D48DC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74926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1_Title Only">
    <p:bg>
      <p:bgPr>
        <a:solidFill>
          <a:schemeClr val="tx1">
            <a:lumMod val="85000"/>
            <a:lumOff val="1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404F2-BE9A-4460-8815-8F645183555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11/28/2025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69268-9C8B-4EBF-A9EE-DC5DC2D48DC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34661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404F2-BE9A-4460-8815-8F645183555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11/28/2025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69268-9C8B-4EBF-A9EE-DC5DC2D48DC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49933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81000">
              <a:srgbClr val="EEEEEE"/>
            </a:gs>
            <a:gs pos="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95300" y="274642"/>
            <a:ext cx="8915400" cy="711081"/>
          </a:xfrm>
          <a:prstGeom prst="rect">
            <a:avLst/>
          </a:prstGeom>
        </p:spPr>
        <p:txBody>
          <a:bodyPr vert="horz" lIns="121899" tIns="60949" rIns="121899" bIns="60949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5300" y="1138426"/>
            <a:ext cx="8915400" cy="4987739"/>
          </a:xfrm>
          <a:prstGeom prst="rect">
            <a:avLst/>
          </a:prstGeom>
        </p:spPr>
        <p:txBody>
          <a:bodyPr vert="horz" lIns="121899" tIns="60949" rIns="121899" bIns="60949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95300" y="6356354"/>
            <a:ext cx="2311400" cy="365125"/>
          </a:xfrm>
          <a:prstGeom prst="rect">
            <a:avLst/>
          </a:prstGeom>
        </p:spPr>
        <p:txBody>
          <a:bodyPr vert="horz" lIns="121899" tIns="60949" rIns="121899" bIns="60949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218987"/>
            <a:fld id="{425404F2-BE9A-4460-8815-8F645183555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18987"/>
              <a:t>11/28/2025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384550" y="6356354"/>
            <a:ext cx="3136900" cy="365125"/>
          </a:xfrm>
          <a:prstGeom prst="rect">
            <a:avLst/>
          </a:prstGeom>
        </p:spPr>
        <p:txBody>
          <a:bodyPr vert="horz" lIns="121899" tIns="60949" rIns="121899" bIns="60949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218987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099301" y="6356354"/>
            <a:ext cx="2311400" cy="365125"/>
          </a:xfrm>
          <a:prstGeom prst="rect">
            <a:avLst/>
          </a:prstGeom>
        </p:spPr>
        <p:txBody>
          <a:bodyPr vert="horz" lIns="121899" tIns="60949" rIns="121899" bIns="60949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218987"/>
            <a:fld id="{96E69268-9C8B-4EBF-A9EE-DC5DC2D48DC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18987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3670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9" r:id="rId1"/>
    <p:sldLayoutId id="2147483850" r:id="rId2"/>
    <p:sldLayoutId id="2147483851" r:id="rId3"/>
    <p:sldLayoutId id="2147483852" r:id="rId4"/>
    <p:sldLayoutId id="2147483853" r:id="rId5"/>
    <p:sldLayoutId id="2147483854" r:id="rId6"/>
    <p:sldLayoutId id="2147483855" r:id="rId7"/>
    <p:sldLayoutId id="2147483856" r:id="rId8"/>
    <p:sldLayoutId id="2147483857" r:id="rId9"/>
    <p:sldLayoutId id="2147483858" r:id="rId10"/>
    <p:sldLayoutId id="2147483859" r:id="rId11"/>
    <p:sldLayoutId id="2147483860" r:id="rId12"/>
    <p:sldLayoutId id="2147483861" r:id="rId13"/>
  </p:sldLayoutIdLst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  <p:txStyles>
    <p:titleStyle>
      <a:lvl1pPr algn="l" defTabSz="1218987" rtl="0" eaLnBrk="1" latinLnBrk="0" hangingPunct="1"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120" indent="-457120" algn="l" defTabSz="1218987" rtl="0" eaLnBrk="1" latinLnBrk="0" hangingPunct="1">
        <a:spcBef>
          <a:spcPct val="20000"/>
        </a:spcBef>
        <a:buFont typeface="Arial" pitchFamily="34" charset="0"/>
        <a:buChar char="•"/>
        <a:defRPr sz="3600" kern="1200">
          <a:solidFill>
            <a:schemeClr val="tx1"/>
          </a:solidFill>
          <a:latin typeface="+mj-lt"/>
          <a:ea typeface="+mn-ea"/>
          <a:cs typeface="+mn-cs"/>
        </a:defRPr>
      </a:lvl1pPr>
      <a:lvl2pPr marL="990427" indent="-380933" algn="l" defTabSz="1218987" rtl="0" eaLnBrk="1" latinLnBrk="0" hangingPunct="1">
        <a:spcBef>
          <a:spcPct val="20000"/>
        </a:spcBef>
        <a:buFont typeface="Arial" pitchFamily="34" charset="0"/>
        <a:buChar char="–"/>
        <a:defRPr sz="3200" kern="1200">
          <a:solidFill>
            <a:schemeClr val="tx1"/>
          </a:solidFill>
          <a:latin typeface="+mj-lt"/>
          <a:ea typeface="+mn-ea"/>
          <a:cs typeface="+mn-cs"/>
        </a:defRPr>
      </a:lvl2pPr>
      <a:lvl3pPr marL="1523733" indent="-304747" algn="l" defTabSz="1218987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j-lt"/>
          <a:ea typeface="+mn-ea"/>
          <a:cs typeface="+mn-cs"/>
        </a:defRPr>
      </a:lvl3pPr>
      <a:lvl4pPr marL="2133227" indent="-304747" algn="l" defTabSz="1218987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j-lt"/>
          <a:ea typeface="+mn-ea"/>
          <a:cs typeface="+mn-cs"/>
        </a:defRPr>
      </a:lvl4pPr>
      <a:lvl5pPr marL="2742720" indent="-304747" algn="l" defTabSz="1218987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j-lt"/>
          <a:ea typeface="+mn-ea"/>
          <a:cs typeface="+mn-cs"/>
        </a:defRPr>
      </a:lvl5pPr>
      <a:lvl6pPr marL="3352213" indent="-304747" algn="l" defTabSz="1218987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3961707" indent="-304747" algn="l" defTabSz="1218987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200" indent="-304747" algn="l" defTabSz="1218987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180693" indent="-304747" algn="l" defTabSz="1218987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493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8987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480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7973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467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6960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453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5947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38F8917-BE08-4D02-8294-84ED5F4300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1038" y="365126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91262EAB-945B-40DC-A321-195C7756FC4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24CA36A-8B4A-451D-911F-09D3697300D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81038" y="6356351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C3CC51-0FFF-4FCD-A618-73F7E4DBE04E}" type="datetime1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11/28/2025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DBC50D4-0002-44A1-91E9-5F7EE5C651F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281363" y="6356351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A0016CB-4326-4661-9210-6D1FBF72493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996113" y="6356351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217C01CDF565}" type="slidenum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4987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3" r:id="rId1"/>
    <p:sldLayoutId id="2147483864" r:id="rId2"/>
    <p:sldLayoutId id="2147483865" r:id="rId3"/>
    <p:sldLayoutId id="2147483866" r:id="rId4"/>
    <p:sldLayoutId id="2147483867" r:id="rId5"/>
    <p:sldLayoutId id="2147483868" r:id="rId6"/>
    <p:sldLayoutId id="2147483869" r:id="rId7"/>
    <p:sldLayoutId id="2147483870" r:id="rId8"/>
    <p:sldLayoutId id="2147483871" r:id="rId9"/>
    <p:sldLayoutId id="2147483872" r:id="rId10"/>
    <p:sldLayoutId id="2147483873" r:id="rId11"/>
  </p:sldLayoutIdLst>
  <p:transition spd="slow">
    <p:cover/>
  </p:transition>
  <p:hf hdr="0" ftr="0" dt="0"/>
  <p:txStyles>
    <p:titleStyle>
      <a:lvl1pPr algn="l" defTabSz="742950" rtl="0" eaLnBrk="1" latinLnBrk="0" hangingPunct="1">
        <a:lnSpc>
          <a:spcPct val="90000"/>
        </a:lnSpc>
        <a:spcBef>
          <a:spcPct val="0"/>
        </a:spcBef>
        <a:buNone/>
        <a:defRPr sz="357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5738" indent="-185738" algn="l" defTabSz="742950" rtl="0" eaLnBrk="1" latinLnBrk="0" hangingPunct="1">
        <a:lnSpc>
          <a:spcPct val="90000"/>
        </a:lnSpc>
        <a:spcBef>
          <a:spcPts val="813"/>
        </a:spcBef>
        <a:buFont typeface="Arial" panose="020B0604020202020204" pitchFamily="34" charset="0"/>
        <a:buChar char="•"/>
        <a:defRPr sz="2275" kern="12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950" kern="1200">
          <a:solidFill>
            <a:schemeClr val="tx1"/>
          </a:solidFill>
          <a:latin typeface="+mn-lt"/>
          <a:ea typeface="+mn-ea"/>
          <a:cs typeface="+mn-cs"/>
        </a:defRPr>
      </a:lvl2pPr>
      <a:lvl3pPr marL="928688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625" kern="1200">
          <a:solidFill>
            <a:schemeClr val="tx1"/>
          </a:solidFill>
          <a:latin typeface="+mn-lt"/>
          <a:ea typeface="+mn-ea"/>
          <a:cs typeface="+mn-cs"/>
        </a:defRPr>
      </a:lvl3pPr>
      <a:lvl4pPr marL="1300163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463" kern="1200">
          <a:solidFill>
            <a:schemeClr val="tx1"/>
          </a:solidFill>
          <a:latin typeface="+mn-lt"/>
          <a:ea typeface="+mn-ea"/>
          <a:cs typeface="+mn-cs"/>
        </a:defRPr>
      </a:lvl4pPr>
      <a:lvl5pPr marL="1671638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463" kern="1200">
          <a:solidFill>
            <a:schemeClr val="tx1"/>
          </a:solidFill>
          <a:latin typeface="+mn-lt"/>
          <a:ea typeface="+mn-ea"/>
          <a:cs typeface="+mn-cs"/>
        </a:defRPr>
      </a:lvl5pPr>
      <a:lvl6pPr marL="2043113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463" kern="1200">
          <a:solidFill>
            <a:schemeClr val="tx1"/>
          </a:solidFill>
          <a:latin typeface="+mn-lt"/>
          <a:ea typeface="+mn-ea"/>
          <a:cs typeface="+mn-cs"/>
        </a:defRPr>
      </a:lvl6pPr>
      <a:lvl7pPr marL="2414588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463" kern="1200">
          <a:solidFill>
            <a:schemeClr val="tx1"/>
          </a:solidFill>
          <a:latin typeface="+mn-lt"/>
          <a:ea typeface="+mn-ea"/>
          <a:cs typeface="+mn-cs"/>
        </a:defRPr>
      </a:lvl7pPr>
      <a:lvl8pPr marL="2786063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463" kern="1200">
          <a:solidFill>
            <a:schemeClr val="tx1"/>
          </a:solidFill>
          <a:latin typeface="+mn-lt"/>
          <a:ea typeface="+mn-ea"/>
          <a:cs typeface="+mn-cs"/>
        </a:defRPr>
      </a:lvl8pPr>
      <a:lvl9pPr marL="3157538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46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1pPr>
      <a:lvl2pPr marL="371475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2pPr>
      <a:lvl3pPr marL="742950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3pPr>
      <a:lvl4pPr marL="1114425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4pPr>
      <a:lvl5pPr marL="1485900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5pPr>
      <a:lvl6pPr marL="1857375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7pPr>
      <a:lvl8pPr marL="2600325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8pPr>
      <a:lvl9pPr marL="2971800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Rectangle 6">
            <a:extLst>
              <a:ext uri="{FF2B5EF4-FFF2-40B4-BE49-F238E27FC236}">
                <a16:creationId xmlns:a16="http://schemas.microsoft.com/office/drawing/2014/main" id="{A7895A40-19A4-42D6-9D30-DBC1E80026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905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02F429C4-ABC9-46FC-818A-B5429CDE4A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-1332177" y="3383559"/>
            <a:ext cx="3200400" cy="12381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CEF98E4-3709-4952-8F42-2305CCE34F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4536323" y="1488318"/>
            <a:ext cx="6858003" cy="3881351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F10BCCF5-D685-47FF-B675-647EAEB72C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15180" y="857786"/>
            <a:ext cx="8991957" cy="520893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02497" y="3071183"/>
            <a:ext cx="8052115" cy="2590027"/>
          </a:xfrm>
        </p:spPr>
        <p:txBody>
          <a:bodyPr anchor="t">
            <a:normAutofit fontScale="90000"/>
          </a:bodyPr>
          <a:lstStyle/>
          <a:p>
            <a:pPr algn="l"/>
            <a:r>
              <a:rPr lang="ru-RU" sz="4500" dirty="0">
                <a:latin typeface="Arial" panose="020B0604020202020204" pitchFamily="34" charset="0"/>
                <a:cs typeface="Arial" panose="020B0604020202020204" pitchFamily="34" charset="0"/>
              </a:rPr>
              <a:t>2026 </a:t>
            </a:r>
            <a:r>
              <a:rPr lang="ru-RU" sz="4500" dirty="0" err="1">
                <a:latin typeface="Arial" panose="020B0604020202020204" pitchFamily="34" charset="0"/>
                <a:cs typeface="Arial" panose="020B0604020202020204" pitchFamily="34" charset="0"/>
              </a:rPr>
              <a:t>жылға</a:t>
            </a:r>
            <a:r>
              <a:rPr lang="ru-RU" sz="4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500" dirty="0" err="1">
                <a:latin typeface="Arial" panose="020B0604020202020204" pitchFamily="34" charset="0"/>
                <a:cs typeface="Arial" panose="020B0604020202020204" pitchFamily="34" charset="0"/>
              </a:rPr>
              <a:t>арналған</a:t>
            </a:r>
            <a:r>
              <a:rPr lang="ru-RU" sz="4500" dirty="0">
                <a:latin typeface="Arial" panose="020B0604020202020204" pitchFamily="34" charset="0"/>
                <a:cs typeface="Arial" panose="020B0604020202020204" pitchFamily="34" charset="0"/>
              </a:rPr>
              <a:t> МДТО </a:t>
            </a:r>
            <a:r>
              <a:rPr lang="ru-RU" sz="4500" dirty="0" err="1">
                <a:latin typeface="Arial" panose="020B0604020202020204" pitchFamily="34" charset="0"/>
                <a:cs typeface="Arial" panose="020B0604020202020204" pitchFamily="34" charset="0"/>
              </a:rPr>
              <a:t>қаржыландырудың</a:t>
            </a:r>
            <a:r>
              <a:rPr lang="ru-RU" sz="4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500" dirty="0" err="1">
                <a:latin typeface="Arial" panose="020B0604020202020204" pitchFamily="34" charset="0"/>
                <a:cs typeface="Arial" panose="020B0604020202020204" pitchFamily="34" charset="0"/>
              </a:rPr>
              <a:t>жан</a:t>
            </a:r>
            <a:r>
              <a:rPr lang="ru-RU" sz="4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500" dirty="0" err="1">
                <a:latin typeface="Arial" panose="020B0604020202020204" pitchFamily="34" charset="0"/>
                <a:cs typeface="Arial" panose="020B0604020202020204" pitchFamily="34" charset="0"/>
              </a:rPr>
              <a:t>басына</a:t>
            </a:r>
            <a:r>
              <a:rPr lang="ru-RU" sz="4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500" dirty="0" err="1">
                <a:latin typeface="Arial" panose="020B0604020202020204" pitchFamily="34" charset="0"/>
                <a:cs typeface="Arial" panose="020B0604020202020204" pitchFamily="34" charset="0"/>
              </a:rPr>
              <a:t>шаққандағы</a:t>
            </a:r>
            <a:r>
              <a:rPr lang="ru-RU" sz="4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500" dirty="0" err="1">
                <a:latin typeface="Arial" panose="020B0604020202020204" pitchFamily="34" charset="0"/>
                <a:cs typeface="Arial" panose="020B0604020202020204" pitchFamily="34" charset="0"/>
              </a:rPr>
              <a:t>нормативінің</a:t>
            </a:r>
            <a:r>
              <a:rPr lang="ru-RU" sz="4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500" dirty="0" err="1">
                <a:latin typeface="Arial" panose="020B0604020202020204" pitchFamily="34" charset="0"/>
                <a:cs typeface="Arial" panose="020B0604020202020204" pitchFamily="34" charset="0"/>
              </a:rPr>
              <a:t>мөлшері</a:t>
            </a:r>
            <a:br>
              <a:rPr lang="ru-RU" sz="45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4500" dirty="0">
              <a:latin typeface="Arial Narrow" panose="020B0606020202030204" pitchFamily="34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B0EE8A42-107A-4D4C-8D56-BBAE95C7FC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-1538295" y="3380411"/>
            <a:ext cx="3200400" cy="12381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624078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04836969"/>
              </p:ext>
            </p:extLst>
          </p:nvPr>
        </p:nvGraphicFramePr>
        <p:xfrm>
          <a:off x="446827" y="1650622"/>
          <a:ext cx="9129392" cy="4761944"/>
        </p:xfrm>
        <a:graphic>
          <a:graphicData uri="http://schemas.openxmlformats.org/drawingml/2006/table">
            <a:tbl>
              <a:tblPr>
                <a:effectLst>
                  <a:outerShdw blurRad="330200" dist="38100" dir="2700000" sx="101000" sy="101000" algn="tl" rotWithShape="0">
                    <a:prstClr val="black">
                      <a:alpha val="34000"/>
                    </a:prstClr>
                  </a:outerShdw>
                </a:effectLst>
                <a:tableStyleId>{5C22544A-7EE6-4342-B048-85BDC9FD1C3A}</a:tableStyleId>
              </a:tblPr>
              <a:tblGrid>
                <a:gridCol w="58899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35726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5468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9578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30371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228957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504056">
                <a:tc rowSpan="2" gridSpan="2">
                  <a:txBody>
                    <a:bodyPr/>
                    <a:lstStyle/>
                    <a:p>
                      <a:pPr marL="0" algn="ctr" defTabSz="1218987" rtl="0" eaLnBrk="1" fontAlgn="ctr" latinLnBrk="0" hangingPunct="1"/>
                      <a:r>
                        <a:rPr lang="ru-RU" sz="16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Топ</a:t>
                      </a:r>
                      <a:r>
                        <a:rPr lang="ru-RU" sz="1600" b="1" kern="120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600" b="1" kern="1200" baseline="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атауы</a:t>
                      </a:r>
                      <a:endParaRPr lang="ru-RU" sz="16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algn="ctr" defTabSz="1218987" rtl="0" eaLnBrk="1" fontAlgn="ctr" latinLnBrk="0" hangingPunct="1"/>
                      <a:r>
                        <a:rPr lang="ru-RU" sz="16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Экология </a:t>
                      </a:r>
                      <a:r>
                        <a:rPr lang="ru-RU" sz="1600" b="1" kern="120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және</a:t>
                      </a:r>
                      <a:r>
                        <a:rPr lang="ru-RU" sz="16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радиация</a:t>
                      </a:r>
                      <a:r>
                        <a:rPr lang="ru-RU" sz="1600" b="1" kern="120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600" b="1" kern="120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аймақтарынан</a:t>
                      </a:r>
                      <a:r>
                        <a:rPr lang="ru-RU" sz="16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600" b="1" kern="120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тыс</a:t>
                      </a:r>
                      <a:endParaRPr lang="ru-RU" sz="16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10000"/>
                        <a:lumOff val="9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algn="ctr" defTabSz="1218987" rtl="0" eaLnBrk="1" fontAlgn="ctr" latinLnBrk="0" hangingPunct="1"/>
                      <a:r>
                        <a:rPr lang="ru-RU" sz="16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Экология </a:t>
                      </a:r>
                      <a:r>
                        <a:rPr lang="ru-RU" sz="1600" b="1" kern="120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аймақтарында</a:t>
                      </a:r>
                      <a:endParaRPr lang="ru-RU" sz="16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32048"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1218987" rtl="0" eaLnBrk="1" fontAlgn="ctr" latinLnBrk="0" hangingPunct="1"/>
                      <a:r>
                        <a:rPr lang="ru-RU" sz="1600" b="1" kern="120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қала</a:t>
                      </a:r>
                      <a:endParaRPr lang="ru-RU" sz="16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218987" rtl="0" eaLnBrk="1" fontAlgn="ctr" latinLnBrk="0" hangingPunct="1"/>
                      <a:r>
                        <a:rPr lang="kk-KZ" sz="16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ауыл</a:t>
                      </a:r>
                      <a:endParaRPr lang="ru-RU" sz="16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218987" rtl="0" eaLnBrk="1" fontAlgn="ctr" latinLnBrk="0" hangingPunct="1"/>
                      <a:r>
                        <a:rPr lang="ru-RU" sz="1600" b="1" kern="120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қала</a:t>
                      </a:r>
                      <a:endParaRPr lang="ru-RU" sz="16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218987" rtl="0" eaLnBrk="1" fontAlgn="ctr" latinLnBrk="0" hangingPunct="1"/>
                      <a:r>
                        <a:rPr lang="kk-KZ" sz="16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ауыл</a:t>
                      </a:r>
                      <a:endParaRPr lang="ru-RU" sz="16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250756">
                <a:tc rowSpan="3">
                  <a:txBody>
                    <a:bodyPr/>
                    <a:lstStyle/>
                    <a:p>
                      <a:pPr marL="0" algn="ctr" defTabSz="1218987" rtl="0" eaLnBrk="1" fontAlgn="b" latinLnBrk="0" hangingPunct="1"/>
                      <a:r>
                        <a:rPr lang="ru-RU" sz="1600" b="1" kern="120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Жалпы</a:t>
                      </a:r>
                      <a:r>
                        <a:rPr lang="ru-RU" sz="16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600" b="1" kern="120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білім</a:t>
                      </a:r>
                      <a:r>
                        <a:rPr lang="ru-RU" sz="16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беру</a:t>
                      </a:r>
                    </a:p>
                  </a:txBody>
                  <a:tcPr marL="0" marR="0" marT="0" marB="0" vert="vert27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218987" rtl="0" eaLnBrk="1" fontAlgn="ctr" latinLnBrk="0" hangingPunct="1"/>
                      <a:r>
                        <a:rPr lang="ru-RU" sz="160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Жарты </a:t>
                      </a:r>
                      <a:r>
                        <a:rPr lang="ru-RU" sz="1600" kern="120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күн</a:t>
                      </a:r>
                      <a:r>
                        <a:rPr lang="ru-RU" sz="160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600" kern="120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болатын</a:t>
                      </a:r>
                      <a:r>
                        <a:rPr lang="ru-RU" sz="160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600" kern="120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топтағы</a:t>
                      </a:r>
                      <a:r>
                        <a:rPr lang="ru-RU" sz="160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, </a:t>
                      </a:r>
                      <a:r>
                        <a:rPr lang="ru-RU" sz="1600" kern="120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жалпы</a:t>
                      </a:r>
                      <a:r>
                        <a:rPr lang="ru-RU" sz="160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600" kern="120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білім</a:t>
                      </a:r>
                      <a:r>
                        <a:rPr lang="ru-RU" sz="160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600" kern="120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беретін</a:t>
                      </a:r>
                      <a:r>
                        <a:rPr lang="ru-RU" sz="160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600" kern="120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мектептің</a:t>
                      </a:r>
                      <a:r>
                        <a:rPr lang="ru-RU" sz="160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600" kern="120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жанындағы</a:t>
                      </a:r>
                      <a:r>
                        <a:rPr lang="ru-RU" sz="160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600" kern="120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мектепалды</a:t>
                      </a:r>
                      <a:r>
                        <a:rPr lang="ru-RU" sz="160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600" kern="120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даярлық</a:t>
                      </a:r>
                      <a:r>
                        <a:rPr lang="ru-RU" sz="160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600" kern="120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сыныптар</a:t>
                      </a:r>
                      <a:endParaRPr lang="ru-RU" sz="160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25 549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28 404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30 519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33 374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3642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1218987" rtl="0" eaLnBrk="1" fontAlgn="ctr" latinLnBrk="0" hangingPunct="1"/>
                      <a:r>
                        <a:rPr lang="ru-RU" sz="160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9 </a:t>
                      </a:r>
                      <a:r>
                        <a:rPr lang="ru-RU" sz="1600" kern="120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сағаттық</a:t>
                      </a:r>
                      <a:r>
                        <a:rPr lang="ru-RU" sz="160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болу </a:t>
                      </a:r>
                      <a:r>
                        <a:rPr lang="ru-RU" sz="1600" kern="120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режиміндег</a:t>
                      </a:r>
                      <a:r>
                        <a:rPr lang="kk-KZ" sz="160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і</a:t>
                      </a:r>
                      <a:r>
                        <a:rPr lang="ru-RU" sz="160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600" kern="120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топтар</a:t>
                      </a:r>
                      <a:endParaRPr lang="ru-RU" sz="160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53 154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58 865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64 097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400" b="1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69 807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8271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1218987" rtl="0" eaLnBrk="1" fontAlgn="ctr" latinLnBrk="0" hangingPunct="1"/>
                      <a:r>
                        <a:rPr lang="ru-RU" sz="160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10,5 </a:t>
                      </a:r>
                      <a:r>
                        <a:rPr lang="ru-RU" sz="1600" kern="120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сағаттық</a:t>
                      </a:r>
                      <a:r>
                        <a:rPr lang="ru-RU" sz="160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болу </a:t>
                      </a:r>
                      <a:r>
                        <a:rPr lang="ru-RU" sz="1600" kern="120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режиміндегі</a:t>
                      </a:r>
                      <a:r>
                        <a:rPr lang="ru-RU" sz="160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600" kern="120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топтар</a:t>
                      </a:r>
                      <a:endParaRPr lang="ru-RU" sz="160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57 608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64 032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69 919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76 343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19527">
                <a:tc gridSpan="2">
                  <a:txBody>
                    <a:bodyPr/>
                    <a:lstStyle/>
                    <a:p>
                      <a:pPr marL="0" algn="ctr" defTabSz="1218987" rtl="0" eaLnBrk="1" fontAlgn="ctr" latinLnBrk="0" hangingPunct="1"/>
                      <a:r>
                        <a:rPr lang="ru-RU" sz="1600" b="1" kern="120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Санаторлық</a:t>
                      </a:r>
                      <a:r>
                        <a:rPr lang="ru-RU" sz="16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600" b="1" kern="120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топтар</a:t>
                      </a:r>
                      <a:r>
                        <a:rPr lang="ru-RU" sz="160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 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85 515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400" b="1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96 222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106 032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116 739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36423">
                <a:tc gridSpan="2">
                  <a:txBody>
                    <a:bodyPr/>
                    <a:lstStyle/>
                    <a:p>
                      <a:pPr marL="0" algn="ctr" defTabSz="1218987" rtl="0" eaLnBrk="1" fontAlgn="ctr" latinLnBrk="0" hangingPunct="1"/>
                      <a:r>
                        <a:rPr lang="ru-RU" sz="1600" b="1" kern="120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Түзету</a:t>
                      </a:r>
                      <a:r>
                        <a:rPr lang="ru-RU" sz="16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600" b="1" kern="120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топтары</a:t>
                      </a:r>
                      <a:endParaRPr lang="ru-RU" sz="160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102 514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115 898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128 161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141 545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3" name="Заголовок 1"/>
          <p:cNvSpPr txBox="1">
            <a:spLocks/>
          </p:cNvSpPr>
          <p:nvPr/>
        </p:nvSpPr>
        <p:spPr>
          <a:xfrm>
            <a:off x="329783" y="507493"/>
            <a:ext cx="9246435" cy="711081"/>
          </a:xfrm>
          <a:prstGeom prst="rect">
            <a:avLst/>
          </a:prstGeom>
        </p:spPr>
        <p:txBody>
          <a:bodyPr anchor="ctr"/>
          <a:lstStyle>
            <a:lvl1pPr algn="l" defTabSz="1218987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топ</a:t>
            </a:r>
            <a:r>
              <a:rPr lang="en-US" sz="2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ru-RU" sz="2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Алматы, Атырау, </a:t>
            </a:r>
            <a:r>
              <a:rPr lang="ru-RU" sz="24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Батыс</a:t>
            </a:r>
            <a:r>
              <a:rPr lang="ru-RU" sz="2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Қазақстан</a:t>
            </a:r>
            <a:r>
              <a:rPr lang="ru-RU" sz="2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4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Маңғыстау</a:t>
            </a:r>
            <a:r>
              <a:rPr lang="ru-RU" sz="2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4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Түркістан</a:t>
            </a:r>
            <a:r>
              <a:rPr lang="ru-RU" sz="2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4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Жетісу</a:t>
            </a:r>
            <a:r>
              <a:rPr lang="ru-RU" sz="2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облыстары</a:t>
            </a:r>
            <a:r>
              <a:rPr lang="ru-RU" sz="2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Алматы мен Шымкент </a:t>
            </a:r>
            <a:r>
              <a:rPr lang="ru-RU" sz="24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қалалары</a:t>
            </a:r>
            <a:endParaRPr lang="ru-RU" sz="24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9049520" y="1270840"/>
            <a:ext cx="71808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218987"/>
            <a:r>
              <a:rPr lang="ru-RU" sz="1400" i="1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теңге</a:t>
            </a:r>
            <a:endParaRPr lang="ru-RU" sz="1400" i="1" dirty="0">
              <a:solidFill>
                <a:prstClr val="black">
                  <a:lumMod val="85000"/>
                  <a:lumOff val="15000"/>
                </a:prst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Номер слайда 3"/>
          <p:cNvSpPr txBox="1">
            <a:spLocks/>
          </p:cNvSpPr>
          <p:nvPr/>
        </p:nvSpPr>
        <p:spPr>
          <a:xfrm>
            <a:off x="8288739" y="6520262"/>
            <a:ext cx="161014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1200" b="1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8D6980FF-BADC-4B98-9E9D-032006F8BC9B}" type="slidenum">
              <a:rPr lang="ru-RU" b="0" smtClean="0">
                <a:solidFill>
                  <a:prstClr val="black">
                    <a:tint val="75000"/>
                  </a:prstClr>
                </a:solidFill>
                <a:latin typeface="Arial Narrow" panose="020B0606020202030204" pitchFamily="34" charset="0"/>
              </a:rPr>
              <a:pPr algn="r"/>
              <a:t>2</a:t>
            </a:fld>
            <a:endParaRPr lang="ru-RU" b="0" dirty="0">
              <a:solidFill>
                <a:prstClr val="black">
                  <a:tint val="75000"/>
                </a:prstClr>
              </a:solidFill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534266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48594654"/>
              </p:ext>
            </p:extLst>
          </p:nvPr>
        </p:nvGraphicFramePr>
        <p:xfrm>
          <a:off x="224854" y="1650622"/>
          <a:ext cx="9426315" cy="4405405"/>
        </p:xfrm>
        <a:graphic>
          <a:graphicData uri="http://schemas.openxmlformats.org/drawingml/2006/table">
            <a:tbl>
              <a:tblPr>
                <a:effectLst>
                  <a:outerShdw blurRad="330200" dist="38100" dir="2700000" sx="101000" sy="101000" algn="tl" rotWithShape="0">
                    <a:prstClr val="black">
                      <a:alpha val="34000"/>
                    </a:prstClr>
                  </a:outerShdw>
                </a:effectLst>
                <a:tableStyleId>{5C22544A-7EE6-4342-B048-85BDC9FD1C3A}</a:tableStyleId>
              </a:tblPr>
              <a:tblGrid>
                <a:gridCol w="46897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67313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7863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3173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7863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078633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989348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027227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760797">
                <a:tc rowSpan="2" gridSpan="2">
                  <a:txBody>
                    <a:bodyPr/>
                    <a:lstStyle/>
                    <a:p>
                      <a:pPr marL="0" algn="ctr" defTabSz="1218987" rtl="0" eaLnBrk="1" fontAlgn="ctr" latinLnBrk="0" hangingPunct="1"/>
                      <a:r>
                        <a:rPr lang="ru-RU" sz="16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Топ</a:t>
                      </a:r>
                      <a:r>
                        <a:rPr lang="ru-RU" sz="1600" b="1" kern="120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600" b="1" kern="1200" baseline="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атауы</a:t>
                      </a:r>
                      <a:endParaRPr lang="ru-RU" sz="16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algn="ctr" defTabSz="1218987" rtl="0" eaLnBrk="1" fontAlgn="ctr" latinLnBrk="0" hangingPunct="1"/>
                      <a:r>
                        <a:rPr lang="ru-RU" sz="16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Экология </a:t>
                      </a:r>
                      <a:r>
                        <a:rPr lang="ru-RU" sz="1600" b="1" kern="120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және</a:t>
                      </a:r>
                      <a:r>
                        <a:rPr lang="ru-RU" sz="16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радиация</a:t>
                      </a:r>
                      <a:r>
                        <a:rPr lang="ru-RU" sz="1600" b="1" kern="120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600" b="1" kern="120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аймақтарынан</a:t>
                      </a:r>
                      <a:r>
                        <a:rPr lang="ru-RU" sz="16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600" b="1" kern="120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тыс</a:t>
                      </a:r>
                      <a:endParaRPr lang="ru-RU" sz="16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10000"/>
                        <a:lumOff val="9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algn="ctr" defTabSz="1218987" rtl="0" eaLnBrk="1" fontAlgn="ctr" latinLnBrk="0" hangingPunct="1"/>
                      <a:r>
                        <a:rPr lang="ru-RU" sz="16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Радиация</a:t>
                      </a:r>
                    </a:p>
                    <a:p>
                      <a:pPr marL="0" algn="ctr" defTabSz="1218987" rtl="0" eaLnBrk="1" fontAlgn="ctr" latinLnBrk="0" hangingPunct="1"/>
                      <a:r>
                        <a:rPr lang="ru-RU" sz="1600" b="1" kern="120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аймақтарында</a:t>
                      </a:r>
                      <a:endParaRPr lang="ru-RU" sz="16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E2C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algn="ctr" defTabSz="1218987" rtl="0" eaLnBrk="1" fontAlgn="ctr" latinLnBrk="0" hangingPunct="1"/>
                      <a:r>
                        <a:rPr lang="ru-RU" sz="16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Экология </a:t>
                      </a:r>
                      <a:r>
                        <a:rPr lang="ru-RU" sz="1600" b="1" kern="120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аймақтарында</a:t>
                      </a:r>
                      <a:endParaRPr lang="ru-RU" sz="16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49339"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1218987" rtl="0" eaLnBrk="1" fontAlgn="ctr" latinLnBrk="0" hangingPunct="1"/>
                      <a:r>
                        <a:rPr lang="ru-RU" sz="1600" b="1" kern="120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қала</a:t>
                      </a:r>
                      <a:endParaRPr lang="ru-RU" sz="16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218987" rtl="0" eaLnBrk="1" fontAlgn="ctr" latinLnBrk="0" hangingPunct="1"/>
                      <a:r>
                        <a:rPr lang="kk-KZ" sz="16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ауыл</a:t>
                      </a:r>
                      <a:endParaRPr lang="ru-RU" sz="16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218987" rtl="0" eaLnBrk="1" fontAlgn="ctr" latinLnBrk="0" hangingPunct="1"/>
                      <a:r>
                        <a:rPr lang="ru-RU" sz="1600" b="1" kern="120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қала</a:t>
                      </a:r>
                      <a:endParaRPr lang="ru-RU" sz="16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E2C5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218987" rtl="0" eaLnBrk="1" fontAlgn="ctr" latinLnBrk="0" hangingPunct="1"/>
                      <a:r>
                        <a:rPr lang="kk-KZ" sz="16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ауыл</a:t>
                      </a:r>
                      <a:endParaRPr lang="ru-RU" sz="16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E2C5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218987" rtl="0" eaLnBrk="1" fontAlgn="ctr" latinLnBrk="0" hangingPunct="1"/>
                      <a:r>
                        <a:rPr lang="ru-RU" sz="1600" b="1" kern="120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қала</a:t>
                      </a:r>
                      <a:endParaRPr lang="ru-RU" sz="16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218987" rtl="0" eaLnBrk="1" fontAlgn="ctr" latinLnBrk="0" hangingPunct="1"/>
                      <a:r>
                        <a:rPr lang="kk-KZ" sz="16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ауыл</a:t>
                      </a:r>
                      <a:endParaRPr lang="ru-RU" sz="16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267994">
                <a:tc rowSpan="3">
                  <a:txBody>
                    <a:bodyPr/>
                    <a:lstStyle/>
                    <a:p>
                      <a:pPr marL="0" algn="ctr" defTabSz="1218987" rtl="0" eaLnBrk="1" fontAlgn="b" latinLnBrk="0" hangingPunct="1"/>
                      <a:r>
                        <a:rPr lang="ru-RU" sz="1600" b="1" kern="120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Жалпы</a:t>
                      </a:r>
                      <a:r>
                        <a:rPr lang="ru-RU" sz="16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600" b="1" kern="120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білім</a:t>
                      </a:r>
                      <a:r>
                        <a:rPr lang="ru-RU" sz="16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беру</a:t>
                      </a:r>
                    </a:p>
                  </a:txBody>
                  <a:tcPr marL="0" marR="0" marT="0" marB="0" vert="vert27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218987" rtl="0" eaLnBrk="1" fontAlgn="ctr" latinLnBrk="0" hangingPunct="1"/>
                      <a:r>
                        <a:rPr lang="ru-RU" sz="160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Жарты </a:t>
                      </a:r>
                      <a:r>
                        <a:rPr lang="ru-RU" sz="1600" kern="120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күн</a:t>
                      </a:r>
                      <a:r>
                        <a:rPr lang="ru-RU" sz="160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600" kern="120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болатын</a:t>
                      </a:r>
                      <a:r>
                        <a:rPr lang="ru-RU" sz="160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600" kern="120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топтағы</a:t>
                      </a:r>
                      <a:r>
                        <a:rPr lang="ru-RU" sz="160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, </a:t>
                      </a:r>
                      <a:r>
                        <a:rPr lang="ru-RU" sz="1600" kern="120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жалпы</a:t>
                      </a:r>
                      <a:r>
                        <a:rPr lang="ru-RU" sz="160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600" kern="120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білім</a:t>
                      </a:r>
                      <a:r>
                        <a:rPr lang="ru-RU" sz="160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600" kern="120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беретін</a:t>
                      </a:r>
                      <a:r>
                        <a:rPr lang="ru-RU" sz="160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600" kern="120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мектептің</a:t>
                      </a:r>
                      <a:r>
                        <a:rPr lang="ru-RU" sz="160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600" kern="120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жанындағы</a:t>
                      </a:r>
                      <a:r>
                        <a:rPr lang="ru-RU" sz="160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600" kern="120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мектепалды</a:t>
                      </a:r>
                      <a:r>
                        <a:rPr lang="ru-RU" sz="160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600" kern="120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даярлық</a:t>
                      </a:r>
                      <a:r>
                        <a:rPr lang="ru-RU" sz="160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600" kern="120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сыныптар</a:t>
                      </a:r>
                      <a:endParaRPr lang="ru-RU" sz="160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25 916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28 771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26 876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E2C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29 731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E2C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30 886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33 741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5789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1218987" rtl="0" eaLnBrk="1" fontAlgn="ctr" latinLnBrk="0" hangingPunct="1"/>
                      <a:r>
                        <a:rPr lang="ru-RU" sz="160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9 </a:t>
                      </a:r>
                      <a:r>
                        <a:rPr lang="ru-RU" sz="1600" kern="120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сағаттық</a:t>
                      </a:r>
                      <a:r>
                        <a:rPr lang="ru-RU" sz="160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болу </a:t>
                      </a:r>
                      <a:r>
                        <a:rPr lang="ru-RU" sz="1600" kern="120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режиміндег</a:t>
                      </a:r>
                      <a:r>
                        <a:rPr lang="kk-KZ" sz="160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і</a:t>
                      </a:r>
                      <a:r>
                        <a:rPr lang="ru-RU" sz="160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600" kern="120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топтар</a:t>
                      </a:r>
                      <a:endParaRPr lang="ru-RU" sz="160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400" b="1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53 889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59 600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55 895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E2C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61 605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E2C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400" b="1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64 832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400" b="1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70 542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5789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1218987" rtl="0" eaLnBrk="1" fontAlgn="ctr" latinLnBrk="0" hangingPunct="1"/>
                      <a:r>
                        <a:rPr lang="ru-RU" sz="160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10,5 </a:t>
                      </a:r>
                      <a:r>
                        <a:rPr lang="ru-RU" sz="1600" kern="120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сағаттық</a:t>
                      </a:r>
                      <a:r>
                        <a:rPr lang="ru-RU" sz="160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болу </a:t>
                      </a:r>
                      <a:r>
                        <a:rPr lang="ru-RU" sz="1600" kern="120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режиміндегі</a:t>
                      </a:r>
                      <a:r>
                        <a:rPr lang="ru-RU" sz="160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600" kern="120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топтар</a:t>
                      </a:r>
                      <a:endParaRPr lang="ru-RU" sz="160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400" b="1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58 343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400" b="1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64 767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60 600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E2C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67 024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E2C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70 654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400" b="1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77 078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53599">
                <a:tc gridSpan="2">
                  <a:txBody>
                    <a:bodyPr/>
                    <a:lstStyle/>
                    <a:p>
                      <a:pPr marL="0" algn="ctr" defTabSz="1218987" rtl="0" eaLnBrk="1" fontAlgn="ctr" latinLnBrk="0" hangingPunct="1"/>
                      <a:r>
                        <a:rPr lang="ru-RU" sz="1600" b="1" kern="120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Санаторлық</a:t>
                      </a:r>
                      <a:r>
                        <a:rPr lang="ru-RU" sz="16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600" b="1" kern="120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топтар</a:t>
                      </a:r>
                      <a:r>
                        <a:rPr lang="ru-RU" sz="160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 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400" b="1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86 250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400" b="1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96 957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400" b="1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90 010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E2C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100 717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E2C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106 767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117 474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57892">
                <a:tc gridSpan="2">
                  <a:txBody>
                    <a:bodyPr/>
                    <a:lstStyle/>
                    <a:p>
                      <a:pPr marL="0" algn="ctr" defTabSz="1218987" rtl="0" eaLnBrk="1" fontAlgn="ctr" latinLnBrk="0" hangingPunct="1"/>
                      <a:r>
                        <a:rPr lang="ru-RU" sz="1600" b="1" kern="120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Түзету</a:t>
                      </a:r>
                      <a:r>
                        <a:rPr lang="ru-RU" sz="16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600" b="1" kern="120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топтары</a:t>
                      </a:r>
                      <a:endParaRPr lang="ru-RU" sz="160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103 249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116 633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107 950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E2C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121 334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E2C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128 896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142 280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3" name="Заголовок 1"/>
          <p:cNvSpPr txBox="1">
            <a:spLocks/>
          </p:cNvSpPr>
          <p:nvPr/>
        </p:nvSpPr>
        <p:spPr>
          <a:xfrm>
            <a:off x="329783" y="414981"/>
            <a:ext cx="9246435" cy="711081"/>
          </a:xfrm>
          <a:prstGeom prst="rect">
            <a:avLst/>
          </a:prstGeom>
        </p:spPr>
        <p:txBody>
          <a:bodyPr anchor="ctr"/>
          <a:lstStyle>
            <a:lvl1pPr algn="l" defTabSz="1218987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 топ</a:t>
            </a:r>
            <a:r>
              <a:rPr lang="en-US" sz="2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ru-RU" sz="2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Ақмола</a:t>
            </a:r>
            <a:r>
              <a:rPr lang="ru-RU" sz="2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4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Ақтөбе</a:t>
            </a:r>
            <a:r>
              <a:rPr lang="ru-RU" sz="2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4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Шығыс</a:t>
            </a:r>
            <a:r>
              <a:rPr lang="ru-RU" sz="2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Қазақстан</a:t>
            </a:r>
            <a:r>
              <a:rPr lang="ru-RU" sz="2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Жамбыл, </a:t>
            </a:r>
            <a:r>
              <a:rPr lang="ru-RU" sz="24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Қарағанды</a:t>
            </a:r>
            <a:r>
              <a:rPr lang="ru-RU" sz="2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4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Қостанай</a:t>
            </a:r>
            <a:r>
              <a:rPr lang="ru-RU" sz="2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Павлодар </a:t>
            </a:r>
            <a:r>
              <a:rPr lang="ru-RU" sz="24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облыстары</a:t>
            </a:r>
            <a:r>
              <a:rPr lang="ru-RU" sz="2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Абай, </a:t>
            </a:r>
            <a:r>
              <a:rPr lang="ru-RU" sz="24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Ұлытау</a:t>
            </a:r>
            <a:r>
              <a:rPr lang="ru-RU" sz="2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облыстары</a:t>
            </a:r>
            <a:r>
              <a:rPr lang="ru-RU" sz="2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RU" sz="2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Астана </a:t>
            </a:r>
            <a:r>
              <a:rPr lang="ru-RU" sz="24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қаласы</a:t>
            </a:r>
            <a:endParaRPr lang="ru-RU" sz="24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Номер слайда 3"/>
          <p:cNvSpPr txBox="1">
            <a:spLocks/>
          </p:cNvSpPr>
          <p:nvPr/>
        </p:nvSpPr>
        <p:spPr>
          <a:xfrm>
            <a:off x="8288739" y="6520262"/>
            <a:ext cx="161014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1200" b="1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8D6980FF-BADC-4B98-9E9D-032006F8BC9B}" type="slidenum">
              <a:rPr lang="ru-RU" b="0" smtClean="0">
                <a:solidFill>
                  <a:prstClr val="black">
                    <a:tint val="75000"/>
                  </a:prstClr>
                </a:solidFill>
                <a:latin typeface="Arial Narrow" panose="020B0606020202030204" pitchFamily="34" charset="0"/>
              </a:rPr>
              <a:pPr algn="r"/>
              <a:t>3</a:t>
            </a:fld>
            <a:endParaRPr lang="ru-RU" b="0" dirty="0">
              <a:solidFill>
                <a:prstClr val="black">
                  <a:tint val="75000"/>
                </a:prstClr>
              </a:solidFill>
              <a:latin typeface="Arial Narrow" panose="020B060602020203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9049520" y="1270840"/>
            <a:ext cx="71808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218987"/>
            <a:r>
              <a:rPr lang="ru-RU" sz="1400" i="1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теңге</a:t>
            </a:r>
            <a:endParaRPr lang="ru-RU" sz="1400" i="1" dirty="0">
              <a:solidFill>
                <a:prstClr val="black">
                  <a:lumMod val="85000"/>
                  <a:lumOff val="15000"/>
                </a:prst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32689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29858670"/>
              </p:ext>
            </p:extLst>
          </p:nvPr>
        </p:nvGraphicFramePr>
        <p:xfrm>
          <a:off x="446827" y="1650622"/>
          <a:ext cx="9111041" cy="3813316"/>
        </p:xfrm>
        <a:graphic>
          <a:graphicData uri="http://schemas.openxmlformats.org/drawingml/2006/table">
            <a:tbl>
              <a:tblPr>
                <a:effectLst>
                  <a:outerShdw blurRad="330200" dist="38100" dir="2700000" sx="101000" sy="101000" algn="tl" rotWithShape="0">
                    <a:prstClr val="black">
                      <a:alpha val="34000"/>
                    </a:prstClr>
                  </a:outerShdw>
                </a:effectLst>
                <a:tableStyleId>{5C22544A-7EE6-4342-B048-85BDC9FD1C3A}</a:tableStyleId>
              </a:tblPr>
              <a:tblGrid>
                <a:gridCol w="81348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63686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7101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8966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04056">
                <a:tc rowSpan="2" gridSpan="2">
                  <a:txBody>
                    <a:bodyPr/>
                    <a:lstStyle/>
                    <a:p>
                      <a:pPr marL="0" algn="ctr" defTabSz="1218987" rtl="0" eaLnBrk="1" fontAlgn="ctr" latinLnBrk="0" hangingPunct="1"/>
                      <a:r>
                        <a:rPr lang="ru-RU" sz="16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Топ</a:t>
                      </a:r>
                      <a:r>
                        <a:rPr lang="ru-RU" sz="1600" b="1" kern="120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600" b="1" kern="1200" baseline="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атауы</a:t>
                      </a:r>
                      <a:endParaRPr lang="ru-RU" sz="16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algn="ctr" defTabSz="1218987" rtl="0" eaLnBrk="1" fontAlgn="ctr" latinLnBrk="0" hangingPunct="1"/>
                      <a:r>
                        <a:rPr lang="ru-RU" sz="16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Экология </a:t>
                      </a:r>
                      <a:r>
                        <a:rPr lang="ru-RU" sz="1600" b="1" kern="120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және</a:t>
                      </a:r>
                      <a:r>
                        <a:rPr lang="ru-RU" sz="16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радиация</a:t>
                      </a:r>
                      <a:r>
                        <a:rPr lang="ru-RU" sz="1600" b="1" kern="120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600" b="1" kern="120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аймақтарынан</a:t>
                      </a:r>
                      <a:r>
                        <a:rPr lang="ru-RU" sz="16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600" b="1" kern="120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тыс</a:t>
                      </a:r>
                      <a:endParaRPr lang="ru-RU" sz="16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10000"/>
                        <a:lumOff val="9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32048"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1218987" rtl="0" eaLnBrk="1" fontAlgn="ctr" latinLnBrk="0" hangingPunct="1"/>
                      <a:r>
                        <a:rPr lang="ru-RU" sz="1600" b="1" kern="120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қала</a:t>
                      </a:r>
                      <a:endParaRPr lang="ru-RU" sz="16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218987" rtl="0" eaLnBrk="1" fontAlgn="ctr" latinLnBrk="0" hangingPunct="1"/>
                      <a:r>
                        <a:rPr lang="kk-KZ" sz="16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ауыл</a:t>
                      </a:r>
                      <a:endParaRPr lang="ru-RU" sz="16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10000"/>
                        <a:lumOff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36423">
                <a:tc rowSpan="3">
                  <a:txBody>
                    <a:bodyPr/>
                    <a:lstStyle/>
                    <a:p>
                      <a:pPr marL="0" algn="ctr" defTabSz="1218987" rtl="0" eaLnBrk="1" fontAlgn="b" latinLnBrk="0" hangingPunct="1"/>
                      <a:r>
                        <a:rPr lang="ru-RU" sz="1600" b="1" kern="120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Жалпы</a:t>
                      </a:r>
                      <a:r>
                        <a:rPr lang="ru-RU" sz="16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600" b="1" kern="120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білім</a:t>
                      </a:r>
                      <a:r>
                        <a:rPr lang="ru-RU" sz="16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беру</a:t>
                      </a:r>
                    </a:p>
                  </a:txBody>
                  <a:tcPr marL="0" marR="0" marT="0" marB="0" vert="vert27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218987" rtl="0" eaLnBrk="1" fontAlgn="ctr" latinLnBrk="0" hangingPunct="1"/>
                      <a:r>
                        <a:rPr lang="ru-RU" sz="160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Жарты </a:t>
                      </a:r>
                      <a:r>
                        <a:rPr lang="ru-RU" sz="1600" kern="120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күн</a:t>
                      </a:r>
                      <a:r>
                        <a:rPr lang="ru-RU" sz="160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600" kern="120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болатын</a:t>
                      </a:r>
                      <a:r>
                        <a:rPr lang="ru-RU" sz="160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600" kern="120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топтағы</a:t>
                      </a:r>
                      <a:r>
                        <a:rPr lang="ru-RU" sz="160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, </a:t>
                      </a:r>
                      <a:r>
                        <a:rPr lang="ru-RU" sz="1600" kern="120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жалпы</a:t>
                      </a:r>
                      <a:r>
                        <a:rPr lang="ru-RU" sz="160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600" kern="120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білім</a:t>
                      </a:r>
                      <a:r>
                        <a:rPr lang="ru-RU" sz="160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600" kern="120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беретін</a:t>
                      </a:r>
                      <a:r>
                        <a:rPr lang="ru-RU" sz="160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600" kern="120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мектептің</a:t>
                      </a:r>
                      <a:r>
                        <a:rPr lang="ru-RU" sz="160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600" kern="120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жанындағы</a:t>
                      </a:r>
                      <a:r>
                        <a:rPr lang="ru-RU" sz="160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600" kern="120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мектепалды</a:t>
                      </a:r>
                      <a:r>
                        <a:rPr lang="ru-RU" sz="160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600" kern="120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даярлық</a:t>
                      </a:r>
                      <a:r>
                        <a:rPr lang="ru-RU" sz="160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600" kern="120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сыныптар</a:t>
                      </a:r>
                      <a:endParaRPr lang="ru-RU" sz="160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26 262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29 117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10000"/>
                        <a:lumOff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3642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1218987" rtl="0" eaLnBrk="1" fontAlgn="ctr" latinLnBrk="0" hangingPunct="1"/>
                      <a:r>
                        <a:rPr lang="ru-RU" sz="160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9 </a:t>
                      </a:r>
                      <a:r>
                        <a:rPr lang="ru-RU" sz="1600" kern="120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сағаттық</a:t>
                      </a:r>
                      <a:r>
                        <a:rPr lang="ru-RU" sz="160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болу </a:t>
                      </a:r>
                      <a:r>
                        <a:rPr lang="ru-RU" sz="1600" kern="120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режиміндег</a:t>
                      </a:r>
                      <a:r>
                        <a:rPr lang="kk-KZ" sz="160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і</a:t>
                      </a:r>
                      <a:r>
                        <a:rPr lang="ru-RU" sz="160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600" kern="120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топтар</a:t>
                      </a:r>
                      <a:endParaRPr lang="ru-RU" sz="160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54 581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60 292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10000"/>
                        <a:lumOff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3642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1218987" rtl="0" eaLnBrk="1" fontAlgn="ctr" latinLnBrk="0" hangingPunct="1"/>
                      <a:r>
                        <a:rPr lang="ru-RU" sz="160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10,5 </a:t>
                      </a:r>
                      <a:r>
                        <a:rPr lang="ru-RU" sz="1600" kern="120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сағаттық</a:t>
                      </a:r>
                      <a:r>
                        <a:rPr lang="ru-RU" sz="160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болу </a:t>
                      </a:r>
                      <a:r>
                        <a:rPr lang="ru-RU" sz="1600" kern="120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режиміндегі</a:t>
                      </a:r>
                      <a:r>
                        <a:rPr lang="ru-RU" sz="160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600" kern="120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топтар</a:t>
                      </a:r>
                      <a:endParaRPr lang="ru-RU" sz="160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59 035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65 459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10000"/>
                        <a:lumOff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36423">
                <a:tc gridSpan="2">
                  <a:txBody>
                    <a:bodyPr/>
                    <a:lstStyle/>
                    <a:p>
                      <a:pPr marL="0" algn="ctr" defTabSz="1218987" rtl="0" eaLnBrk="1" fontAlgn="ctr" latinLnBrk="0" hangingPunct="1"/>
                      <a:r>
                        <a:rPr lang="ru-RU" sz="1600" b="1" kern="120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Санаторлық</a:t>
                      </a:r>
                      <a:r>
                        <a:rPr lang="ru-RU" sz="16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600" b="1" kern="120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топтар</a:t>
                      </a:r>
                      <a:r>
                        <a:rPr lang="ru-RU" sz="160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 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400" b="1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86 942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97 649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10000"/>
                        <a:lumOff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36423">
                <a:tc gridSpan="2">
                  <a:txBody>
                    <a:bodyPr/>
                    <a:lstStyle/>
                    <a:p>
                      <a:pPr marL="0" algn="ctr" defTabSz="1218987" rtl="0" eaLnBrk="1" fontAlgn="ctr" latinLnBrk="0" hangingPunct="1"/>
                      <a:r>
                        <a:rPr lang="ru-RU" sz="1600" b="1" kern="120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Түзету</a:t>
                      </a:r>
                      <a:r>
                        <a:rPr lang="ru-RU" sz="16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600" b="1" kern="120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топтары</a:t>
                      </a:r>
                      <a:endParaRPr lang="ru-RU" sz="160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103 941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117 325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10000"/>
                        <a:lumOff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3" name="Заголовок 1"/>
          <p:cNvSpPr txBox="1">
            <a:spLocks/>
          </p:cNvSpPr>
          <p:nvPr/>
        </p:nvSpPr>
        <p:spPr>
          <a:xfrm>
            <a:off x="329783" y="507493"/>
            <a:ext cx="9246435" cy="711081"/>
          </a:xfrm>
          <a:prstGeom prst="rect">
            <a:avLst/>
          </a:prstGeom>
        </p:spPr>
        <p:txBody>
          <a:bodyPr anchor="ctr"/>
          <a:lstStyle>
            <a:lvl1pPr algn="l" defTabSz="1218987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 топ</a:t>
            </a:r>
            <a:r>
              <a:rPr lang="en-US" sz="2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ru-RU" sz="24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Солтүстік</a:t>
            </a:r>
            <a:r>
              <a:rPr lang="ru-RU" sz="2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Қазақстан</a:t>
            </a:r>
            <a:r>
              <a:rPr lang="ru-RU" sz="2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облысы</a:t>
            </a:r>
            <a:endParaRPr lang="ru-RU" sz="24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Номер слайда 3"/>
          <p:cNvSpPr txBox="1">
            <a:spLocks/>
          </p:cNvSpPr>
          <p:nvPr/>
        </p:nvSpPr>
        <p:spPr>
          <a:xfrm>
            <a:off x="8288739" y="6520262"/>
            <a:ext cx="161014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1200" b="1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8D6980FF-BADC-4B98-9E9D-032006F8BC9B}" type="slidenum">
              <a:rPr lang="ru-RU" b="0" smtClean="0">
                <a:solidFill>
                  <a:prstClr val="black">
                    <a:tint val="75000"/>
                  </a:prstClr>
                </a:solidFill>
                <a:latin typeface="Arial Narrow" panose="020B0606020202030204" pitchFamily="34" charset="0"/>
              </a:rPr>
              <a:pPr algn="r"/>
              <a:t>4</a:t>
            </a:fld>
            <a:endParaRPr lang="ru-RU" b="0" dirty="0">
              <a:solidFill>
                <a:prstClr val="black">
                  <a:tint val="75000"/>
                </a:prstClr>
              </a:solidFill>
              <a:latin typeface="Arial Narrow" panose="020B060602020203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9049520" y="1270840"/>
            <a:ext cx="71808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218987"/>
            <a:r>
              <a:rPr lang="ru-RU" sz="1400" i="1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теңге</a:t>
            </a:r>
            <a:endParaRPr lang="ru-RU" sz="1400" i="1" dirty="0">
              <a:solidFill>
                <a:prstClr val="black">
                  <a:lumMod val="85000"/>
                  <a:lumOff val="15000"/>
                </a:prst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088754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77925332"/>
              </p:ext>
            </p:extLst>
          </p:nvPr>
        </p:nvGraphicFramePr>
        <p:xfrm>
          <a:off x="446827" y="1650622"/>
          <a:ext cx="9111040" cy="4057156"/>
        </p:xfrm>
        <a:graphic>
          <a:graphicData uri="http://schemas.openxmlformats.org/drawingml/2006/table">
            <a:tbl>
              <a:tblPr>
                <a:effectLst>
                  <a:outerShdw blurRad="330200" dist="38100" dir="2700000" sx="101000" sy="101000" algn="tl" rotWithShape="0">
                    <a:prstClr val="black">
                      <a:alpha val="34000"/>
                    </a:prstClr>
                  </a:outerShdw>
                </a:effectLst>
                <a:tableStyleId>{5C22544A-7EE6-4342-B048-85BDC9FD1C3A}</a:tableStyleId>
              </a:tblPr>
              <a:tblGrid>
                <a:gridCol w="58780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35051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5196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9318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35196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75617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504056">
                <a:tc rowSpan="2" gridSpan="2">
                  <a:txBody>
                    <a:bodyPr/>
                    <a:lstStyle/>
                    <a:p>
                      <a:pPr marL="0" algn="ctr" defTabSz="1218987" rtl="0" eaLnBrk="1" fontAlgn="ctr" latinLnBrk="0" hangingPunct="1"/>
                      <a:r>
                        <a:rPr lang="ru-RU" sz="16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Топ</a:t>
                      </a:r>
                      <a:r>
                        <a:rPr lang="ru-RU" sz="1600" b="1" kern="120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600" b="1" kern="1200" baseline="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атауы</a:t>
                      </a:r>
                      <a:endParaRPr lang="ru-RU" sz="16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algn="ctr" defTabSz="1218987" rtl="0" eaLnBrk="1" fontAlgn="ctr" latinLnBrk="0" hangingPunct="1"/>
                      <a:r>
                        <a:rPr lang="ru-RU" sz="16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Экология </a:t>
                      </a:r>
                      <a:r>
                        <a:rPr lang="ru-RU" sz="1600" b="1" kern="120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және</a:t>
                      </a:r>
                      <a:r>
                        <a:rPr lang="ru-RU" sz="16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радиация</a:t>
                      </a:r>
                      <a:r>
                        <a:rPr lang="ru-RU" sz="1600" b="1" kern="120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600" b="1" kern="120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аймақтарынан</a:t>
                      </a:r>
                      <a:r>
                        <a:rPr lang="ru-RU" sz="16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600" b="1" kern="120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тыс</a:t>
                      </a:r>
                      <a:endParaRPr lang="ru-RU" sz="16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10000"/>
                        <a:lumOff val="9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algn="ctr" defTabSz="1218987" rtl="0" eaLnBrk="1" fontAlgn="ctr" latinLnBrk="0" hangingPunct="1"/>
                      <a:r>
                        <a:rPr lang="ru-RU" sz="16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Экология </a:t>
                      </a:r>
                      <a:r>
                        <a:rPr lang="ru-RU" sz="1600" b="1" kern="120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аймақтарында</a:t>
                      </a:r>
                      <a:endParaRPr lang="ru-RU" sz="16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32048"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1218987" rtl="0" eaLnBrk="1" fontAlgn="ctr" latinLnBrk="0" hangingPunct="1"/>
                      <a:r>
                        <a:rPr lang="ru-RU" sz="1600" b="1" kern="120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қала</a:t>
                      </a:r>
                      <a:endParaRPr lang="ru-RU" sz="16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218987" rtl="0" eaLnBrk="1" fontAlgn="ctr" latinLnBrk="0" hangingPunct="1"/>
                      <a:r>
                        <a:rPr lang="kk-KZ" sz="16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ауыл</a:t>
                      </a:r>
                      <a:endParaRPr lang="ru-RU" sz="16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218987" rtl="0" eaLnBrk="1" fontAlgn="ctr" latinLnBrk="0" hangingPunct="1"/>
                      <a:r>
                        <a:rPr lang="ru-RU" sz="1600" b="1" kern="120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қала</a:t>
                      </a:r>
                      <a:endParaRPr lang="ru-RU" sz="16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218987" rtl="0" eaLnBrk="1" fontAlgn="ctr" latinLnBrk="0" hangingPunct="1"/>
                      <a:r>
                        <a:rPr lang="kk-KZ" sz="16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ауыл</a:t>
                      </a:r>
                      <a:endParaRPr lang="ru-RU" sz="16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36423">
                <a:tc rowSpan="3">
                  <a:txBody>
                    <a:bodyPr/>
                    <a:lstStyle/>
                    <a:p>
                      <a:pPr marL="0" algn="ctr" defTabSz="1218987" rtl="0" eaLnBrk="1" fontAlgn="b" latinLnBrk="0" hangingPunct="1"/>
                      <a:r>
                        <a:rPr lang="ru-RU" sz="1600" b="1" kern="120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Жалпы</a:t>
                      </a:r>
                      <a:r>
                        <a:rPr lang="ru-RU" sz="16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600" b="1" kern="120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білім</a:t>
                      </a:r>
                      <a:r>
                        <a:rPr lang="ru-RU" sz="16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беру</a:t>
                      </a:r>
                    </a:p>
                  </a:txBody>
                  <a:tcPr marL="0" marR="0" marT="0" marB="0" vert="vert27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218987" rtl="0" eaLnBrk="1" fontAlgn="ctr" latinLnBrk="0" hangingPunct="1"/>
                      <a:r>
                        <a:rPr lang="ru-RU" sz="160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Жарты </a:t>
                      </a:r>
                      <a:r>
                        <a:rPr lang="ru-RU" sz="1600" kern="120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күн</a:t>
                      </a:r>
                      <a:r>
                        <a:rPr lang="ru-RU" sz="160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600" kern="120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болатын</a:t>
                      </a:r>
                      <a:r>
                        <a:rPr lang="ru-RU" sz="160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600" kern="120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топтағы</a:t>
                      </a:r>
                      <a:r>
                        <a:rPr lang="ru-RU" sz="160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, </a:t>
                      </a:r>
                      <a:r>
                        <a:rPr lang="ru-RU" sz="1600" kern="120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жалпы</a:t>
                      </a:r>
                      <a:r>
                        <a:rPr lang="ru-RU" sz="160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600" kern="120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білім</a:t>
                      </a:r>
                      <a:r>
                        <a:rPr lang="ru-RU" sz="160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600" kern="120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беретін</a:t>
                      </a:r>
                      <a:r>
                        <a:rPr lang="ru-RU" sz="160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600" kern="120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мектептің</a:t>
                      </a:r>
                      <a:r>
                        <a:rPr lang="ru-RU" sz="160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600" kern="120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жанындағы</a:t>
                      </a:r>
                      <a:r>
                        <a:rPr lang="ru-RU" sz="160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600" kern="120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мектепалды</a:t>
                      </a:r>
                      <a:r>
                        <a:rPr lang="ru-RU" sz="160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600" kern="120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даярлық</a:t>
                      </a:r>
                      <a:r>
                        <a:rPr lang="ru-RU" sz="160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600" kern="120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сыныптар</a:t>
                      </a:r>
                      <a:endParaRPr lang="ru-RU" sz="160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26 630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29 485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31 600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34 455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3642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1218987" rtl="0" eaLnBrk="1" fontAlgn="ctr" latinLnBrk="0" hangingPunct="1"/>
                      <a:r>
                        <a:rPr lang="ru-RU" sz="160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9 </a:t>
                      </a:r>
                      <a:r>
                        <a:rPr lang="ru-RU" sz="1600" kern="120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сағаттық</a:t>
                      </a:r>
                      <a:r>
                        <a:rPr lang="ru-RU" sz="160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болу </a:t>
                      </a:r>
                      <a:r>
                        <a:rPr lang="ru-RU" sz="1600" kern="120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режиміндег</a:t>
                      </a:r>
                      <a:r>
                        <a:rPr lang="kk-KZ" sz="160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і</a:t>
                      </a:r>
                      <a:r>
                        <a:rPr lang="ru-RU" sz="160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600" kern="120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топтар</a:t>
                      </a:r>
                      <a:endParaRPr lang="ru-RU" sz="160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55 316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400" b="1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61 027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66 259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400" b="1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71 969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3642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1218987" rtl="0" eaLnBrk="1" fontAlgn="ctr" latinLnBrk="0" hangingPunct="1"/>
                      <a:r>
                        <a:rPr lang="ru-RU" sz="160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10,5 </a:t>
                      </a:r>
                      <a:r>
                        <a:rPr lang="ru-RU" sz="1600" kern="120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сағаттық</a:t>
                      </a:r>
                      <a:r>
                        <a:rPr lang="ru-RU" sz="160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болу </a:t>
                      </a:r>
                      <a:r>
                        <a:rPr lang="ru-RU" sz="1600" kern="120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режиміндегі</a:t>
                      </a:r>
                      <a:r>
                        <a:rPr lang="ru-RU" sz="160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600" kern="120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топтар</a:t>
                      </a:r>
                      <a:endParaRPr lang="ru-RU" sz="160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400" b="1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59 770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66 194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72 081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400" b="1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78 505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36423">
                <a:tc gridSpan="2">
                  <a:txBody>
                    <a:bodyPr/>
                    <a:lstStyle/>
                    <a:p>
                      <a:pPr marL="0" algn="ctr" defTabSz="1218987" rtl="0" eaLnBrk="1" fontAlgn="ctr" latinLnBrk="0" hangingPunct="1"/>
                      <a:r>
                        <a:rPr lang="ru-RU" sz="1600" b="1" kern="120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Санаторлық</a:t>
                      </a:r>
                      <a:r>
                        <a:rPr lang="ru-RU" sz="16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600" b="1" kern="120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топтар</a:t>
                      </a:r>
                      <a:r>
                        <a:rPr lang="ru-RU" sz="160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 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400" b="1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87 677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400" b="1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98 384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108 194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118 901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36423">
                <a:tc gridSpan="2">
                  <a:txBody>
                    <a:bodyPr/>
                    <a:lstStyle/>
                    <a:p>
                      <a:pPr marL="0" algn="ctr" defTabSz="1218987" rtl="0" eaLnBrk="1" fontAlgn="ctr" latinLnBrk="0" hangingPunct="1"/>
                      <a:r>
                        <a:rPr lang="ru-RU" sz="1600" b="1" kern="120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Түзету</a:t>
                      </a:r>
                      <a:r>
                        <a:rPr lang="ru-RU" sz="16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600" b="1" kern="120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топтары</a:t>
                      </a:r>
                      <a:endParaRPr lang="ru-RU" sz="160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104 676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118 060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130 323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143 707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3" name="Заголовок 1"/>
          <p:cNvSpPr txBox="1">
            <a:spLocks/>
          </p:cNvSpPr>
          <p:nvPr/>
        </p:nvSpPr>
        <p:spPr>
          <a:xfrm>
            <a:off x="329783" y="507493"/>
            <a:ext cx="9246435" cy="711081"/>
          </a:xfrm>
          <a:prstGeom prst="rect">
            <a:avLst/>
          </a:prstGeom>
        </p:spPr>
        <p:txBody>
          <a:bodyPr anchor="ctr"/>
          <a:lstStyle>
            <a:lvl1pPr algn="l" defTabSz="1218987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 топ</a:t>
            </a:r>
            <a:r>
              <a:rPr lang="en-US" sz="2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ru-RU" sz="24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Қызылорда</a:t>
            </a:r>
            <a:r>
              <a:rPr lang="ru-RU" sz="2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облысы</a:t>
            </a:r>
            <a:endParaRPr lang="ru-RU" sz="24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9049520" y="1270840"/>
            <a:ext cx="62549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218987"/>
            <a:r>
              <a:rPr lang="ru-RU" sz="1400" i="1" dirty="0">
                <a:solidFill>
                  <a:prstClr val="black">
                    <a:lumMod val="85000"/>
                    <a:lumOff val="15000"/>
                  </a:prstClr>
                </a:solidFill>
                <a:latin typeface="Arial Narrow" panose="020B0606020202030204" pitchFamily="34" charset="0"/>
              </a:rPr>
              <a:t>тенге</a:t>
            </a:r>
          </a:p>
        </p:txBody>
      </p:sp>
      <p:sp>
        <p:nvSpPr>
          <p:cNvPr id="5" name="Номер слайда 3"/>
          <p:cNvSpPr txBox="1">
            <a:spLocks/>
          </p:cNvSpPr>
          <p:nvPr/>
        </p:nvSpPr>
        <p:spPr>
          <a:xfrm>
            <a:off x="8288739" y="6520262"/>
            <a:ext cx="161014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1200" b="1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8D6980FF-BADC-4B98-9E9D-032006F8BC9B}" type="slidenum">
              <a:rPr lang="ru-RU" b="0" smtClean="0">
                <a:solidFill>
                  <a:prstClr val="black">
                    <a:tint val="75000"/>
                  </a:prstClr>
                </a:solidFill>
                <a:latin typeface="Arial Narrow" panose="020B0606020202030204" pitchFamily="34" charset="0"/>
              </a:rPr>
              <a:pPr algn="r"/>
              <a:t>5</a:t>
            </a:fld>
            <a:endParaRPr lang="ru-RU" b="0" dirty="0">
              <a:solidFill>
                <a:prstClr val="black">
                  <a:tint val="75000"/>
                </a:prstClr>
              </a:solidFill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93685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Custom 14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FFD949"/>
      </a:accent1>
      <a:accent2>
        <a:srgbClr val="CE9912"/>
      </a:accent2>
      <a:accent3>
        <a:srgbClr val="88B337"/>
      </a:accent3>
      <a:accent4>
        <a:srgbClr val="8064A2"/>
      </a:accent4>
      <a:accent5>
        <a:srgbClr val="1B343F"/>
      </a:accent5>
      <a:accent6>
        <a:srgbClr val="CECECE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Фиолетовый">
      <a:dk1>
        <a:sysClr val="windowText" lastClr="000000"/>
      </a:dk1>
      <a:lt1>
        <a:sysClr val="window" lastClr="FFFFFF"/>
      </a:lt1>
      <a:dk2>
        <a:srgbClr val="373545"/>
      </a:dk2>
      <a:lt2>
        <a:srgbClr val="DCD8DC"/>
      </a:lt2>
      <a:accent1>
        <a:srgbClr val="AD84C6"/>
      </a:accent1>
      <a:accent2>
        <a:srgbClr val="8784C7"/>
      </a:accent2>
      <a:accent3>
        <a:srgbClr val="5D739A"/>
      </a:accent3>
      <a:accent4>
        <a:srgbClr val="6997AF"/>
      </a:accent4>
      <a:accent5>
        <a:srgbClr val="84ACB6"/>
      </a:accent5>
      <a:accent6>
        <a:srgbClr val="6F8183"/>
      </a:accent6>
      <a:hlink>
        <a:srgbClr val="69A020"/>
      </a:hlink>
      <a:folHlink>
        <a:srgbClr val="8C8C8C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6000</TotalTime>
  <Words>413</Words>
  <Application>Microsoft Office PowerPoint</Application>
  <PresentationFormat>Лист A4 (210x297 мм)</PresentationFormat>
  <Paragraphs>146</Paragraphs>
  <Slides>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5</vt:i4>
      </vt:variant>
    </vt:vector>
  </HeadingPairs>
  <TitlesOfParts>
    <vt:vector size="11" baseType="lpstr">
      <vt:lpstr>Arial</vt:lpstr>
      <vt:lpstr>Arial Narrow</vt:lpstr>
      <vt:lpstr>Calibri</vt:lpstr>
      <vt:lpstr>Calibri Light</vt:lpstr>
      <vt:lpstr>Office Theme</vt:lpstr>
      <vt:lpstr>Тема Office</vt:lpstr>
      <vt:lpstr>2026 жылға арналған МДТО қаржыландырудың жан басына шаққандағы нормативінің мөлшері 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Formula Funding – Initial Thoughts</dc:title>
  <dc:creator>asus</dc:creator>
  <cp:lastModifiedBy>Альжанова Дарига Маратовна</cp:lastModifiedBy>
  <cp:revision>299</cp:revision>
  <cp:lastPrinted>2020-02-04T06:17:43Z</cp:lastPrinted>
  <dcterms:created xsi:type="dcterms:W3CDTF">2017-05-26T02:45:06Z</dcterms:created>
  <dcterms:modified xsi:type="dcterms:W3CDTF">2025-11-28T10:42:17Z</dcterms:modified>
</cp:coreProperties>
</file>