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9"/>
  </p:notesMasterIdLst>
  <p:sldIdLst>
    <p:sldId id="486" r:id="rId2"/>
    <p:sldId id="487" r:id="rId3"/>
    <p:sldId id="488" r:id="rId4"/>
    <p:sldId id="489" r:id="rId5"/>
    <p:sldId id="490" r:id="rId6"/>
    <p:sldId id="491" r:id="rId7"/>
    <p:sldId id="492" r:id="rId8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92564" autoAdjust="0"/>
  </p:normalViewPr>
  <p:slideViewPr>
    <p:cSldViewPr snapToGrid="0">
      <p:cViewPr varScale="1">
        <p:scale>
          <a:sx n="79" d="100"/>
          <a:sy n="79" d="100"/>
        </p:scale>
        <p:origin x="90" y="2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55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ШЖҚ МК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нысандағы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істеп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тұрған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жекеменшік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22852"/>
              </p:ext>
            </p:extLst>
          </p:nvPr>
        </p:nvGraphicFramePr>
        <p:xfrm>
          <a:off x="134912" y="1126180"/>
          <a:ext cx="9459604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480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2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683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05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682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58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372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179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457 180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588 020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772 306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1 033 986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843 591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970 621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616 871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815 879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1 091 688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1 489 704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1 002 979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1 159 085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732 928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981 303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1 323 802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1 820 552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1 061 774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1 228 605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479 646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612 854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806 679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1 073 095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880 350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1 007 379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645 473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848 092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1 138 333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1 543 571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1 045 735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1 201 840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765 989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1 018 874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1 379 365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1 885 135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1 106 741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1 273 572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565 709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713 619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966 682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1 262 502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1 055 162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1 182 191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769 632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994 680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1 374 528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1 824 624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1 257 785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1 413 891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917 835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1 198 730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1 670 934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2 232 724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1 332 528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1 499 359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</a:t>
            </a:r>
            <a:r>
              <a:rPr lang="kk-KZ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ң</a:t>
            </a:r>
            <a:r>
              <a:rPr lang="ru-RU" sz="1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</a:t>
            </a:r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топ: Атырау,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МК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14276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725829"/>
              </p:ext>
            </p:extLst>
          </p:nvPr>
        </p:nvGraphicFramePr>
        <p:xfrm>
          <a:off x="179882" y="1126180"/>
          <a:ext cx="9414634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25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5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992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41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63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3975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176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461 505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592 345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776 631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1 038 311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847 916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974 946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621 196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820 204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1 096 013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1 494 029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1 007 304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1 163 410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737 253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985 628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1 328 127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1 824 877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1 066 099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1 232 930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483 971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617 179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811 004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1 077 420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884 675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1 011 704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649 798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852 417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1 142 658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1 547 896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1 050 060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1 206 165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770 314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1 023 199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1 383 690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1 889 460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1 111 066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1 277 897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570 034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717 944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971 007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1 266 827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1 059 487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1 186 516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773 957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999 005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1 378 853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1 828 949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1 262 110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1 418 216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922 160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1 203 055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1 675 259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2 237 049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1 336 853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1 503 684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топ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Актөбе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Алматы,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Батыс-Қазақстан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Карағанды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Алматы, Астана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Шымкент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калаларының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369248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969301"/>
              </p:ext>
            </p:extLst>
          </p:nvPr>
        </p:nvGraphicFramePr>
        <p:xfrm>
          <a:off x="104930" y="1126180"/>
          <a:ext cx="9683646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410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19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094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418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4812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467 992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598 832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783 118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1 044 798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854 403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981 433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627 683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826 691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1 102 500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1 500 516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1 013 791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1 169 897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743 740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992 115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1 334 614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1 831 364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1 072 586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1 239 417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490 458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623 666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817 491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1 083 907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891 162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1 018 191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656 285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858 904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1 149 145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1 554 383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1 056 547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1 212 652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776 801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1 029 686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1 390 177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1 895 947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1 117 553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1 284 384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576 521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724 431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977 494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1 273 314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1 065 974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1 193 003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780 444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1 005 492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1 385 340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1 835 436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1 268 597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1 424 703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928 647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1 209 542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1 681 746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2 243 536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1 343 340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1 510 171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155467" y="120312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топ: Абай,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Шығыс-Қазақстан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Павлодар,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178101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416208"/>
              </p:ext>
            </p:extLst>
          </p:nvPr>
        </p:nvGraphicFramePr>
        <p:xfrm>
          <a:off x="119920" y="1126180"/>
          <a:ext cx="9594516" cy="525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111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918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0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1092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8746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97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19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5655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470 155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600 995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785 281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1 046 961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856 566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983 596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629 846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828 854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1 104 663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1 502 679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1 015 954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1 172 060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745 903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994 278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1 336 777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1 833 527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1 074 749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1 241 580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492 621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625 829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819 654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1 086 070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893 325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1 020 354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658 448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861 067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1 151 308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1 556 546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1 058 710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1 214 815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778 964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1 031 849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1 392 340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1 898 110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1 119 716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1 286 547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578 684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726 594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979 657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1 275 477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1 068 137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1 195 166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782 607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1 007 655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1 387 503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1 837 599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1 270 760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1 426 866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930 810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1 211 705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1 683 909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2 245 699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1 345 503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1 512 334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топ: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Жамбыл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452765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108186"/>
              </p:ext>
            </p:extLst>
          </p:nvPr>
        </p:nvGraphicFramePr>
        <p:xfrm>
          <a:off x="233475" y="1126180"/>
          <a:ext cx="9361041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02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880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4496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42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227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989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353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167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marL="0" marR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оұушылар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476 642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607 482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791 768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1 053 448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863 053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990 083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636 333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835 341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1 111 150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1 509 166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1 022 441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1 178 547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752 390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1 000 765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1 343 264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1 840 014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1 081 236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1 248 067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499 108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632 316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826 141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1 092 557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899 812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1 026 841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664 935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867 554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1 157 795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1 563 033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1 065 197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1 221 302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785 451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1 038 336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1 398 827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1 904 597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1 126 203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1 293 034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585 171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733 081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986 144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1 281 964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1 074 624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1 201 653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789 094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1 014 142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1 393 990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1 844 086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1 277 247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1 433 353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937 297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1 218 192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1 690 396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2 252 186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1 351 990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1 518 821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топ: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ШЖК МК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ұйымдық-құқықтық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нысанындағы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50616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999918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marL="0" marR="0" indent="0" algn="l" defTabSz="74295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құрылыс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жолымен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салынған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415 200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реконструкция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жасалған</a:t>
                      </a:r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жағдайда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203 275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қуатынан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жекеменшік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*</a:t>
            </a:r>
          </a:p>
        </p:txBody>
      </p:sp>
    </p:spTree>
    <p:extLst>
      <p:ext uri="{BB962C8B-B14F-4D97-AF65-F5344CB8AC3E}">
        <p14:creationId xmlns:p14="http://schemas.microsoft.com/office/powerpoint/2010/main" val="402921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1500</Words>
  <Application>Microsoft Office PowerPoint</Application>
  <PresentationFormat>Лист A4 (210x297 мм)</PresentationFormat>
  <Paragraphs>525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Times New Roman</vt:lpstr>
      <vt:lpstr>Тема Office</vt:lpstr>
      <vt:lpstr>2026 жылға арналған орта білім беруді қаржыландырудың жан басына шаққандағы нормативінің мөлшері (ШЖҚ МК ұйымдық-құқықтық нысандағы мектептер және жұмыс істеп тұрған жекеменшік мектептер үшін)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Альжанова Дарига Маратовна</cp:lastModifiedBy>
  <cp:revision>89</cp:revision>
  <cp:lastPrinted>2022-11-17T05:11:18Z</cp:lastPrinted>
  <dcterms:created xsi:type="dcterms:W3CDTF">2021-02-03T11:16:43Z</dcterms:created>
  <dcterms:modified xsi:type="dcterms:W3CDTF">2025-11-28T07:35:12Z</dcterms:modified>
</cp:coreProperties>
</file>