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</a:t>
            </a:r>
            <a:r>
              <a:rPr lang="en-US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финансирования среднего образования на 2027 год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09600" y="3295248"/>
            <a:ext cx="8719038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для государственных учреждений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8034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Уровни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4478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1–11 классы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526756" y="4331791"/>
            <a:ext cx="186124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729956" y="4484191"/>
            <a:ext cx="15056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Местность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29956" y="4735612"/>
            <a:ext cx="165804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город и село</a:t>
            </a:r>
            <a:endParaRPr lang="en-US" sz="1800" dirty="0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DD709373-1739-442D-BB0C-F545B2C2007A}"/>
              </a:ext>
            </a:extLst>
          </p:cNvPr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B2D4DAC3-F13A-4CF0-9D74-0CAAD6347462}"/>
              </a:ext>
            </a:extLst>
          </p:cNvPr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МРП на 2027 год</a:t>
            </a:r>
            <a:endParaRPr lang="en-US" sz="12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CDCA2DB-086A-4ACB-99A8-7164ABAB570A}"/>
              </a:ext>
            </a:extLst>
          </p:cNvPr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тенге*</a:t>
            </a:r>
            <a:endParaRPr lang="en-US" sz="18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62B7FFA-6860-473C-8C74-43C9EEE1398A}"/>
              </a:ext>
            </a:extLst>
          </p:cNvPr>
          <p:cNvSpPr/>
          <p:nvPr/>
        </p:nvSpPr>
        <p:spPr>
          <a:xfrm>
            <a:off x="609599" y="5461992"/>
            <a:ext cx="10266485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Значение МРП на 2027 год приведено согласно Прогнозу социально-экономического развития Республики Казахстан на 2027–2029 годы. Окончательный размер МРП может быть изменен при утверждении соответствующих параметров республиканского бюджета.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96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ГОСУДАРСТВЕННЫЕ УЧРЕЖДЕНИЯ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Подушевой норматив для государственных учреждений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89384" y="1291233"/>
            <a:ext cx="4203183" cy="299641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89384" y="1629569"/>
            <a:ext cx="2033663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10348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3048" y="1629569"/>
            <a:ext cx="2194917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205266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17967" y="1291233"/>
            <a:ext cx="21822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36398" y="1291233"/>
            <a:ext cx="2146002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447 153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577 992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762 721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1 024 399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833 564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960 593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606 844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805 851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1 082 103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1 480 117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1 149 057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722 901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971 276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1 314 217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1 810 967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1 051 746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1 218 577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470 880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604 189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798 865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1 065 483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872 196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999 225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636 969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839 743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1 131 043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1 536 591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1 037 838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1 193 944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757 676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1 010 755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1 372 457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1 878 615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1 098 939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1 265 770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555 683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703 592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957 098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1 252 916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1 045 135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1 172 165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759 606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984 654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1 364 944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1 815 040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1 247 759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1 403 864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907 809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1 188 703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1 661 350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2 223 138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1 322 501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1 489 332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2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319</Words>
  <Application>Microsoft Office PowerPoint</Application>
  <PresentationFormat>Широкоэкранный</PresentationFormat>
  <Paragraphs>117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среднего образования на 2027 год</vt:lpstr>
      <vt:lpstr>Подушевой норматив для государственных учреждений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7</cp:revision>
  <cp:lastPrinted>2026-10-06T10:59:03Z</cp:lastPrinted>
  <dcterms:created xsi:type="dcterms:W3CDTF">2026-10-06T09:55:49Z</dcterms:created>
  <dcterms:modified xsi:type="dcterms:W3CDTF">2026-10-06T11:24:53Z</dcterms:modified>
</cp:coreProperties>
</file>