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10"/>
  </p:notesMasterIdLst>
  <p:sldIdLst>
    <p:sldId id="399" r:id="rId2"/>
    <p:sldId id="397" r:id="rId3"/>
    <p:sldId id="400" r:id="rId4"/>
    <p:sldId id="401" r:id="rId5"/>
    <p:sldId id="402" r:id="rId6"/>
    <p:sldId id="403" r:id="rId7"/>
    <p:sldId id="404" r:id="rId8"/>
    <p:sldId id="405" r:id="rId9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6" autoAdjust="0"/>
    <p:restoredTop sz="97826" autoAdjust="0"/>
  </p:normalViewPr>
  <p:slideViewPr>
    <p:cSldViewPr snapToGrid="0">
      <p:cViewPr varScale="1">
        <p:scale>
          <a:sx n="75" d="100"/>
          <a:sy n="75" d="100"/>
        </p:scale>
        <p:origin x="66" y="85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9/18/2024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543611"/>
              </p:ext>
            </p:extLst>
          </p:nvPr>
        </p:nvGraphicFramePr>
        <p:xfrm>
          <a:off x="311484" y="1230266"/>
          <a:ext cx="9283032" cy="487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3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1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4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386 667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662 433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727 652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1 891 254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526 859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942 817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867 980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2 340 950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628 744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1 146 587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919 744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2 790 243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404 075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689 260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756 365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1 959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549 119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979 348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901 437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2 424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989635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654 532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1 190 174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954 950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800" b="1" kern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889 371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484 506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835 429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915 702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2 398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663 422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1 193 261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1 093 882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2 969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42950" rtl="0" eaLnBrk="1" fontAlgn="ctr" latinLnBrk="0" hangingPunct="1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793 451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1 453 319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1 159 608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540 174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мекемелер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18296637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 smtClean="0">
                <a:latin typeface="Arial Narrow" panose="020B0606020202030204" pitchFamily="34" charset="0"/>
              </a:rPr>
              <a:t>2023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6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215472"/>
              </p:ext>
            </p:extLst>
          </p:nvPr>
        </p:nvGraphicFramePr>
        <p:xfrm>
          <a:off x="311484" y="1230266"/>
          <a:ext cx="9283032" cy="487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9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8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87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4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429 888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743 964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816 299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2 138 142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589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579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1 063 346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975 687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2 648 919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705 636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1 295 460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1 034 482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3 159 237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449 359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774 129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848 606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2 215 895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614 560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1 104 531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1 013 380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2 743 932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989635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734 622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1 344 655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1 074 161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3 271 493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538 417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938 340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1 027 870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2 714 533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742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340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1 346 186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1 230 493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363 861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890 543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1 642 592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1 305 236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4 012 606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мекемелер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81435704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 smtClean="0">
                <a:latin typeface="Arial Narrow" panose="020B0606020202030204" pitchFamily="34" charset="0"/>
              </a:rPr>
              <a:t>2024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813030"/>
              </p:ext>
            </p:extLst>
          </p:nvPr>
        </p:nvGraphicFramePr>
        <p:xfrm>
          <a:off x="311484" y="1230266"/>
          <a:ext cx="9283031" cy="487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6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2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3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4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433 249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747 615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819 661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2 139 884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592 941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1 066 999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979 049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2 650 661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708 998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1 299 113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1 037 843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3 160 979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453 549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778 945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853 199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2 220 295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618 923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1 109 693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1 018 142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2 748 873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989635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739 110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1 350 067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1 078 985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3 276 976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541 778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941 991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1 031 231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2 716 275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745 702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1 349 839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1 233 854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3 365 604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893 905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1 646 245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1 308 597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4 014 349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2461400680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 smtClean="0">
                <a:latin typeface="Arial Narrow" panose="020B0606020202030204" pitchFamily="34" charset="0"/>
              </a:rPr>
              <a:t>2025 </a:t>
            </a:r>
            <a:r>
              <a:rPr lang="ru-RU" sz="4500" dirty="0" err="1">
                <a:latin typeface="Arial Narrow" panose="020B0606020202030204" pitchFamily="34" charset="0"/>
              </a:rPr>
              <a:t>жылға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арналған</a:t>
            </a:r>
            <a:r>
              <a:rPr lang="ru-RU" sz="4500" dirty="0">
                <a:latin typeface="Arial Narrow" panose="020B0606020202030204" pitchFamily="34" charset="0"/>
              </a:rPr>
              <a:t> орта </a:t>
            </a:r>
            <a:r>
              <a:rPr lang="ru-RU" sz="4500" dirty="0" err="1">
                <a:latin typeface="Arial Narrow" panose="020B0606020202030204" pitchFamily="34" charset="0"/>
              </a:rPr>
              <a:t>білім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беруді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қаржыландырудың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жан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басына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шаққандағы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нормативінің</a:t>
            </a:r>
            <a:r>
              <a:rPr lang="ru-RU" sz="4500" dirty="0">
                <a:latin typeface="Arial Narrow" panose="020B0606020202030204" pitchFamily="34" charset="0"/>
              </a:rPr>
              <a:t> </a:t>
            </a:r>
            <a:r>
              <a:rPr lang="ru-RU" sz="4500" dirty="0" err="1">
                <a:latin typeface="Arial Narrow" panose="020B0606020202030204" pitchFamily="34" charset="0"/>
              </a:rPr>
              <a:t>мөлшері</a:t>
            </a: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237968"/>
              </p:ext>
            </p:extLst>
          </p:nvPr>
        </p:nvGraphicFramePr>
        <p:xfrm>
          <a:off x="311484" y="1230266"/>
          <a:ext cx="9283032" cy="5044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8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8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23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7977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ішінде</a:t>
                      </a:r>
                      <a:r>
                        <a:rPr lang="ru-RU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4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ТҮЗЕТУ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сыныптардағы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үшін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ҮЙДЕ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оқитын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695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НОРМОТИПТІК  </a:t>
                      </a:r>
                    </a:p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Ерекше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қажеттіліктері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436 582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751 236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822 994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2 141 612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596 274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1 070 620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982 382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2 652 389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712 331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1 302 734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1 041 176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3 162 707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Радиация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457 705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783 722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857 754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2 224 659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623 250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1 114 812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1 022 865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2 753 774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9896356"/>
                  </a:ext>
                </a:extLst>
              </a:tr>
              <a:tr h="542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743 562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1 355 436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1 083 770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3 282 413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545 112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945 613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1 034 565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2 718 003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749 036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1 353 461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1 237 188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3 367 332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07147222"/>
                  </a:ext>
                </a:extLst>
              </a:tr>
              <a:tr h="314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класстар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897 239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1 649 867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1 311 931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4 016 077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2453" y="870189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118730077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704</Words>
  <Application>Microsoft Office PowerPoint</Application>
  <PresentationFormat>Лист A4 (210x297 мм)</PresentationFormat>
  <Paragraphs>236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Тема Office</vt:lpstr>
      <vt:lpstr>2022 жылға арналған орта білім беруді қаржыландырудың жан басына шаққандағы нормативінің мөлшері</vt:lpstr>
      <vt:lpstr>Презентация PowerPoint</vt:lpstr>
      <vt:lpstr>2023 жылға арналған орта білім беруді қаржыландырудың жан басына шаққандағы нормативінің мөлшері</vt:lpstr>
      <vt:lpstr>Презентация PowerPoint</vt:lpstr>
      <vt:lpstr>2024 жылға арналған орта білім беруді қаржыландырудың жан басына шаққандағы нормативінің мөлшері</vt:lpstr>
      <vt:lpstr>Презентация PowerPoint</vt:lpstr>
      <vt:lpstr>2025 жылға арналған орта білім беруді қаржыландырудың жан басына шаққандағы нормативінің мөлшері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Айткурманова Куралай Талгатбековна</cp:lastModifiedBy>
  <cp:revision>18</cp:revision>
  <dcterms:created xsi:type="dcterms:W3CDTF">2021-02-03T11:16:43Z</dcterms:created>
  <dcterms:modified xsi:type="dcterms:W3CDTF">2024-09-18T12:36:16Z</dcterms:modified>
</cp:coreProperties>
</file>