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581660" y="1674119"/>
            <a:ext cx="789178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 жылға арналған ТжКОББ қаржыландырудың жан басына шаққандағы нормативінің мөлшері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АЕК, 2027 жыл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теңге*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Өңірлер топтары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3970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 топ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Шығындылық топтары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А, Б, В, Г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611813"/>
            <a:ext cx="11582401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2027 жылға арналған АЕК мәні Қазақстан Республикасының 2027–2029 жылдарға арналған әлеуметтік-экономикалық даму болжамына сәйкес келтірілген. АЕК-тің түпкілікті мөлшері республикалық бюджеттің тиісті параметрлерін бекіту кезінде өзгертілуі мүмкін.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НОРМАТИВТЕР ҚҰРЫЛЫМЫ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Нормативтер өңірлердің төрт тобы үшін белгіленген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66548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Маңғыстау облысы, Алматы қаласы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1316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22605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2490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Алматы, Ақтөбе, Атырау, Жамбыл, Қарағанды, Қызылорда, Түркістан облыстары, Жетісу, Ұлытау облыстары, Астана және Шымкент қалалары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28465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9600" y="29640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0726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Батыс Қазақстан, Қостанай, Павлодар, Солтүстік Қазақстан облыстары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5387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9600" y="36562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37647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kk-KZ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Ақмола, Шығыс Қазақстан облыстары, Абай облысы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ТжКОББ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1-ТОП · ТжКОББ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Маңғыстау облысы, Алматы қаласы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Топтық оқыту </a:t>
            </a:r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979356"/>
              </p:ext>
            </p:extLst>
          </p:nvPr>
        </p:nvGraphicFramePr>
        <p:xfrm>
          <a:off x="622300" y="2146300"/>
          <a:ext cx="10960103" cy="2829179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Шығындылық тобы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 rowSpan="4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415 693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462 320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687 977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781 230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1 182 131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1 392 000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425 079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471 706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706 749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800 002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1 191 517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1 401 386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476 702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523 329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809 995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903 248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1 243 140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1 453 009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594 027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640 654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1 044 645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1 137 898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1 360 465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1 570 334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ТжКОББ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2-ТОП · ТжКОББ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Алматы, Ақтөбе, Атырау, Жамбыл, Қарағанды, Қызылорда, Түркістан облыстары, Жетісу, Ұлытау облыстары, Астана және Шымкент қалалары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70000"/>
            <a:ext cx="2582334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Топтық оқыту </a:t>
            </a:r>
          </a:p>
        </p:txBody>
      </p:sp>
      <p:sp>
        <p:nvSpPr>
          <p:cNvPr id="18" name="Text 10b"/>
          <p:cNvSpPr/>
          <p:nvPr/>
        </p:nvSpPr>
        <p:spPr>
          <a:xfrm>
            <a:off x="6392334" y="1270000"/>
            <a:ext cx="2556934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70000"/>
            <a:ext cx="2582335" cy="4572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205382"/>
              </p:ext>
            </p:extLst>
          </p:nvPr>
        </p:nvGraphicFramePr>
        <p:xfrm>
          <a:off x="622300" y="1739900"/>
          <a:ext cx="10960103" cy="4038600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Шығындылық тобы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ru-RU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1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1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100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100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439 158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485 785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711 442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804 695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1 205 596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1 415 465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448 544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495 171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730 214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823 467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1 214 982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1 424 851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500 167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546 794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833 460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926 713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1 266 605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1 476 474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617 492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664 119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1 068 110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1 161 363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1 383 930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1 593 799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465 630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512 256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754 267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847 519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1 290 602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1 500 471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475 016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521 642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773 039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866 291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1 299 988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1 509 857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526 639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573 265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876 285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969 537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1 351 611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1 561 480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643 964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690 590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1 110 935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1 204 188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1 468 936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1 678 805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Экологиялық аймақ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526 700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573 327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866 116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959 369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1 499 308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1 709 177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536 086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582 713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884 888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978 141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1 508 694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1 718 563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587 709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634 336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988 134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1 081 387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1 560 317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1 770 186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300"/>
                        </a:lnSpc>
                        <a:buNone/>
                      </a:pP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kk-KZ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705 034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751 661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1 222 784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1 316 037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1 677 642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3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1 887 511</a:t>
                      </a:r>
                      <a:endParaRPr lang="en-US" sz="11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ТжКОББ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3-ТОП · ТжКОББ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Батыс Қазақстан, Қостанай, Павлодар, Солтүстік Қазақстан облыстары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Топтық оқыту </a:t>
            </a:r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67196"/>
              </p:ext>
            </p:extLst>
          </p:nvPr>
        </p:nvGraphicFramePr>
        <p:xfrm>
          <a:off x="624840" y="2146300"/>
          <a:ext cx="10957563" cy="3641979"/>
        </p:xfrm>
        <a:graphic>
          <a:graphicData uri="http://schemas.openxmlformats.org/drawingml/2006/table">
            <a:tbl>
              <a:tblPr/>
              <a:tblGrid>
                <a:gridCol w="161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Шығындылық тобы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472 009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518 636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744 293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837 546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1 238 447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1 448 316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481 395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528 022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763 065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856 318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1 247 833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1 457 702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533 018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579 645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866 311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959 564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1 299 456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1 509 325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650 343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696 970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1 100 961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1 194 214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1 416 781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1 626 650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498 481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545 107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787 118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880 370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1 323 453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1 533 322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507 867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554 493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805 890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899 142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1 332 839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1 542 708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559 490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606 116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909 136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1 002 388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1 384 462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1 594 331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676 815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723 441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1 143 786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1 237 039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1 501 787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1 711 656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ТжКОББ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kk-KZ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4-ТОП · ТжКОББ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Ақмола, Шығыс Қазақстан облыстары, Абай облысы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759200" y="1282700"/>
            <a:ext cx="25823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Топтық оқыту </a:t>
            </a:r>
          </a:p>
        </p:txBody>
      </p:sp>
      <p:sp>
        <p:nvSpPr>
          <p:cNvPr id="18" name="Text 10b"/>
          <p:cNvSpPr/>
          <p:nvPr/>
        </p:nvSpPr>
        <p:spPr>
          <a:xfrm>
            <a:off x="6392334" y="1282700"/>
            <a:ext cx="25569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Инклюзив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000068" y="1282700"/>
            <a:ext cx="2582335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Жеке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095287"/>
              </p:ext>
            </p:extLst>
          </p:nvPr>
        </p:nvGraphicFramePr>
        <p:xfrm>
          <a:off x="622300" y="2146300"/>
          <a:ext cx="10960103" cy="3641979"/>
        </p:xfrm>
        <a:graphic>
          <a:graphicData uri="http://schemas.openxmlformats.org/drawingml/2006/table">
            <a:tbl>
              <a:tblPr/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03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Шығындылық тобы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518 939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565 566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791 223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884 476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1 285 377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1 495 246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528 325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574 952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809 995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903 248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1 294 763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1 504 632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579 948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626 575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913 241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1 006 494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1 346 386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1 556 255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697 273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743 900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1 147 891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1 241 144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1 463 711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1 673 580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rowSpan="4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Радиациялық 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545 411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592 037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834 048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927 300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1 370 383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1 580 252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Б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554 797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601 423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852 820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946 072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1 379 769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1 589 638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В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653 046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956 066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1 049 319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1 431 392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1 641 261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723 745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770 371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1 190 716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1 283 969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1 548 717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1 758 586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ТжКОББ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849</Words>
  <Application>Microsoft Office PowerPoint</Application>
  <PresentationFormat>Широкоэкранный</PresentationFormat>
  <Paragraphs>325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2027 жылға арналған ТжКОББ қаржыландырудың жан басына шаққандағы нормативінің мөлшері</vt:lpstr>
      <vt:lpstr>Нормативтер өңірлердің төрт тобы үшін белгіленген</vt:lpstr>
      <vt:lpstr>Маңғыстау облысы, Алматы қаласы</vt:lpstr>
      <vt:lpstr>Алматы, Ақтөбе, Атырау, Жамбыл, Қарағанды, Қызылорда, Түркістан облыстары, Жетісу, Ұлытау облыстары, Астана және Шымкент қалалары</vt:lpstr>
      <vt:lpstr>Батыс Қазақстан, Қостанай, Павлодар, Солтүстік Қазақстан облыстары</vt:lpstr>
      <vt:lpstr>Ақмола, Шығыс Қазақстан облыстары, Абай облысы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8</cp:revision>
  <cp:lastPrinted>2026-10-06T10:11:16Z</cp:lastPrinted>
  <dcterms:created xsi:type="dcterms:W3CDTF">2026-10-06T09:55:49Z</dcterms:created>
  <dcterms:modified xsi:type="dcterms:W3CDTF">2026-10-06T12:22:50Z</dcterms:modified>
</cp:coreProperties>
</file>