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0" d="100"/>
          <a:sy n="70" d="100"/>
        </p:scale>
        <p:origin x="2034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kk-KZ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ЖАН БАСЫНА ШАҚҚАНДАҒЫ ҚАРЖЫЛАНДЫРУ НОРМАТИВІ · 2027 ЖЫЛ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12639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kk-KZ" sz="32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 жылға арналған орта білім беруді қаржыландырудың жан басына шаққандағы нормативінің мөлшері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09600" y="3295248"/>
            <a:ext cx="8719038" cy="573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6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мемлекеттік мекемелер үшін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20320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2768501" y="4484191"/>
            <a:ext cx="1778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Деңгейлер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7780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1–11 сыныптар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7553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9585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Елді мекен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9585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қала және ауыл</a:t>
            </a:r>
            <a:endParaRPr lang="en-US" sz="1800" dirty="0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DD709373-1739-442D-BB0C-F545B2C2007A}"/>
              </a:ext>
            </a:extLst>
          </p:cNvPr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B2D4DAC3-F13A-4CF0-9D74-0CAAD6347462}"/>
              </a:ext>
            </a:extLst>
          </p:cNvPr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АЕК, 2027 жыл</a:t>
            </a:r>
            <a:endParaRPr lang="en-US" sz="12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CDCA2DB-086A-4ACB-99A8-7164ABAB570A}"/>
              </a:ext>
            </a:extLst>
          </p:cNvPr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kk-KZ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теңге*</a:t>
            </a:r>
            <a:endParaRPr lang="en-US" sz="18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62B7FFA-6860-473C-8C74-43C9EEE1398A}"/>
              </a:ext>
            </a:extLst>
          </p:cNvPr>
          <p:cNvSpPr/>
          <p:nvPr/>
        </p:nvSpPr>
        <p:spPr>
          <a:xfrm>
            <a:off x="609599" y="5594052"/>
            <a:ext cx="11582401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kk-KZ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2027 жылға арналған АЕК мәні Қазақстан Республикасының 2027–2029 жылдарға арналған әлеуметтік-экономикалық даму болжамына сәйкес келтірілген. АЕК-тің түпкілікті мөлшері республикалық бюджеттің тиісті параметрлерін бекіту кезінде өзгертілуі мүмкін.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96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МЕМЛЕКЕТТІК МЕКЕМЕЛЕР · 2027 ЖЫЛ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kk-KZ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Мемлекеттік мекемелерге арналған жан басына шаққандағы норматив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2989384" y="1291233"/>
            <a:ext cx="4203183" cy="299641"/>
          </a:xfrm>
          <a:prstGeom prst="rect">
            <a:avLst/>
          </a:prstGeom>
          <a:solidFill>
            <a:srgbClr val="1F5FA8"/>
          </a:solidFill>
          <a:ln/>
        </p:spPr>
        <p:txBody>
          <a:bodyPr wrap="square" lIns="38745" tIns="63500" rIns="64145" bIns="38100" rtlCol="0" anchor="t">
            <a:normAutofit fontScale="92500"/>
          </a:bodyPr>
          <a:lstStyle/>
          <a:p>
            <a:pPr marL="0" indent="0" algn="ctr">
              <a:lnSpc>
                <a:spcPts val="1675"/>
              </a:lnSpc>
              <a:buNone/>
            </a:pPr>
            <a:r>
              <a:rPr lang="kk-KZ" sz="1196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Жалпы білім беретін сыныптар</a:t>
            </a:r>
            <a:endParaRPr lang="en-US" sz="1196" dirty="0"/>
          </a:p>
        </p:txBody>
      </p:sp>
      <p:sp>
        <p:nvSpPr>
          <p:cNvPr id="6" name="Shape 4"/>
          <p:cNvSpPr/>
          <p:nvPr/>
        </p:nvSpPr>
        <p:spPr>
          <a:xfrm>
            <a:off x="7379494" y="1291233"/>
            <a:ext cx="0" cy="338336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теңге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989384" y="1629569"/>
            <a:ext cx="2033663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4" tIns="62012" rIns="97504" bIns="62012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Нормотиптік  оқушылар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010348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023048" y="1629569"/>
            <a:ext cx="2194917" cy="515144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72105" tIns="62012" rIns="97505" bIns="62012" rtlCol="0" anchor="ctr">
            <a:no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Ерекше білім беру қажеттіліктері бар оқушылар </a:t>
            </a:r>
          </a:p>
          <a:p>
            <a:pPr marL="0" indent="0" algn="ctr">
              <a:lnSpc>
                <a:spcPts val="1440"/>
              </a:lnSpc>
              <a:buNone/>
            </a:pPr>
            <a:r>
              <a:rPr lang="kk-KZ" sz="10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(ИНКЛЮЗИВ)</a:t>
            </a:r>
          </a:p>
        </p:txBody>
      </p:sp>
      <p:sp>
        <p:nvSpPr>
          <p:cNvPr id="11" name="Shape 9"/>
          <p:cNvSpPr/>
          <p:nvPr/>
        </p:nvSpPr>
        <p:spPr>
          <a:xfrm>
            <a:off x="7205266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217967" y="1291233"/>
            <a:ext cx="2182216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Түзету сыныптары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400183" y="1629569"/>
            <a:ext cx="0" cy="515144"/>
          </a:xfrm>
          <a:prstGeom prst="line">
            <a:avLst/>
          </a:prstGeom>
          <a:noFill/>
          <a:ln w="25400">
            <a:solidFill>
              <a:srgbClr val="F3F6F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9436398" y="1291233"/>
            <a:ext cx="2146002" cy="85348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kk-KZ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Үйде оқыту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532704"/>
              </p:ext>
            </p:extLst>
          </p:nvPr>
        </p:nvGraphicFramePr>
        <p:xfrm>
          <a:off x="622300" y="2157413"/>
          <a:ext cx="10960103" cy="3939980"/>
        </p:xfrm>
        <a:graphic>
          <a:graphicData uri="http://schemas.openxmlformats.org/drawingml/2006/table">
            <a:tbl>
              <a:tblPr/>
              <a:tblGrid>
                <a:gridCol w="1484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1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45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93998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Сынып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қала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ауыл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және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радиация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аймақтарынан</a:t>
                      </a:r>
                      <a:r>
                        <a:rPr lang="ru-RU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 </a:t>
                      </a:r>
                      <a:r>
                        <a:rPr lang="ru-RU" sz="1288" dirty="0" err="1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тыс</a:t>
                      </a:r>
                      <a:endParaRPr lang="ru-RU" sz="1288" dirty="0">
                        <a:solidFill>
                          <a:srgbClr val="1F5FA8"/>
                        </a:solidFill>
                        <a:latin typeface="IBM Plex Sans" pitchFamily="34" charset="0"/>
                        <a:ea typeface="IBM Plex Sans" pitchFamily="34" charset="-122"/>
                        <a:cs typeface="IBM Plex Sans" pitchFamily="34" charset="-12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447 153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577 992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762 721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1 024 399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833 564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960 593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2 147 091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2 519 466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606 844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805 851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1 082 103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1 480 117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992 952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1 149 057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2 657 869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3 123 420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722 901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971 276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1 314 217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1 810 967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1 051 746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1 218 577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3 168 186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3 726 831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Радиация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470 880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604 189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798 865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1 065 483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872 196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999 225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2 238 493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2 610 867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636 969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839 743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1 131 043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1 536 591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1 037 838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1 193 944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2 769 311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3 234 862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757 676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1 010 755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1 372 457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1 878 615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1 098 939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1 265 770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3 299 652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3 858 297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998"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kk-KZ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Экология аймақтарында</a:t>
                      </a: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1–4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555 683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703 592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957 098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1 252 916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1 045 135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1 172 165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2 723 482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3 095 857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5–9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759 606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984 654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1 364 944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1 815 040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1 247 759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1 403 864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3 372 811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3 838 362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998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10–11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907 809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1 188 703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1 661 350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2 223 138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1 322 501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1 489 332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4 021 556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4 580 201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59646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kk-KZ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Орта білім беруді жан басына шаққандағы қаржыландыру нормативі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2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336</Words>
  <Application>Microsoft Office PowerPoint</Application>
  <PresentationFormat>Широкоэкранный</PresentationFormat>
  <Paragraphs>118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2027 жылға арналған орта білім беруді қаржыландырудың жан басына шаққандағы нормативінің мөлшері</vt:lpstr>
      <vt:lpstr>Мемлекеттік мекемелерге арналған жан басына шаққандағы норматив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8</cp:revision>
  <cp:lastPrinted>2026-10-06T10:59:03Z</cp:lastPrinted>
  <dcterms:created xsi:type="dcterms:W3CDTF">2026-10-06T09:55:49Z</dcterms:created>
  <dcterms:modified xsi:type="dcterms:W3CDTF">2026-10-06T11:25:29Z</dcterms:modified>
</cp:coreProperties>
</file>