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48" r:id="rId1"/>
  </p:sldMasterIdLst>
  <p:notesMasterIdLst>
    <p:notesMasterId r:id="rId6"/>
  </p:notesMasterIdLst>
  <p:sldIdLst>
    <p:sldId id="348" r:id="rId2"/>
    <p:sldId id="343" r:id="rId3"/>
    <p:sldId id="344" r:id="rId4"/>
    <p:sldId id="345" r:id="rId5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3" autoAdjust="0"/>
    <p:restoredTop sz="97826" autoAdjust="0"/>
  </p:normalViewPr>
  <p:slideViewPr>
    <p:cSldViewPr snapToGrid="0">
      <p:cViewPr varScale="1">
        <p:scale>
          <a:sx n="73" d="100"/>
          <a:sy n="73" d="100"/>
        </p:scale>
        <p:origin x="60" y="90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9906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 defTabSz="1218987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3887117"/>
            <a:ext cx="84201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4399020"/>
            <a:ext cx="6934200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4" y="273052"/>
            <a:ext cx="3259005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5"/>
            <a:ext cx="5537729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4" y="1435103"/>
            <a:ext cx="3259005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6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6" y="4800603"/>
            <a:ext cx="59436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6" y="5367341"/>
            <a:ext cx="59436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8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2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7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9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67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67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4"/>
            <a:ext cx="84201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9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4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4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89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6"/>
            <a:ext cx="437687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6"/>
            <a:ext cx="437859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7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46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99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42"/>
            <a:ext cx="89154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138426"/>
            <a:ext cx="8915400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4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4"/>
            <a:ext cx="31369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1" y="6356354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6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362157"/>
              </p:ext>
            </p:extLst>
          </p:nvPr>
        </p:nvGraphicFramePr>
        <p:xfrm>
          <a:off x="446827" y="1650622"/>
          <a:ext cx="9129392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588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7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3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89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экологии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с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неполным днем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при общеобразовательной школе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24 550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27 380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29 482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32 312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51 243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56 904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62 100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67 760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55 659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62 027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67 872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74 239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83 315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93 928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103 670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114 283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100 163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113 429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125 607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138 873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1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Алматинская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Атырауская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Жетысуская</a:t>
            </a:r>
            <a:r>
              <a:rPr lang="ru-RU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, Западно-Казахстанская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Мангистауская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Туркестанская </a:t>
            </a:r>
            <a:r>
              <a:rPr lang="ru-RU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области 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и города Алматы, Шымкент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42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704167"/>
              </p:ext>
            </p:extLst>
          </p:nvPr>
        </p:nvGraphicFramePr>
        <p:xfrm>
          <a:off x="446827" y="1650622"/>
          <a:ext cx="9129392" cy="3764573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454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8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92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6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1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48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радиации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экологии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с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неполным днем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при общеобразовательной школе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24 884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27 714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25 781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28 611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29 816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32 646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57 572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53 790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59 450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62 768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68 428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62 695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58 439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64 807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68 540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74 907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83 983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94 596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87 504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98 117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104 338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114 951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100 831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114 097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105 232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118 498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126 275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139 541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4" y="559759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2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Абайская</a:t>
            </a:r>
            <a:r>
              <a:rPr lang="ru-RU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Акмолинская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Актюбинская, Восточно-Казахстанская,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Жамбылская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Карагандинская,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Костанайская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Павлодарская, </a:t>
            </a:r>
            <a:r>
              <a:rPr lang="ru-RU" sz="24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Улытауская</a:t>
            </a:r>
            <a:r>
              <a:rPr lang="ru-RU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области 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и </a:t>
            </a:r>
            <a:r>
              <a:rPr lang="ru-RU" sz="24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г.Астана</a:t>
            </a:r>
            <a:endParaRPr lang="ru-RU" sz="24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26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993329"/>
              </p:ext>
            </p:extLst>
          </p:nvPr>
        </p:nvGraphicFramePr>
        <p:xfrm>
          <a:off x="446827" y="1650622"/>
          <a:ext cx="9111041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813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6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96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 неполным днем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при общеобразовательной школе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25 199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28 029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52 541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58 202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56 957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63 325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84 613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95 226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101 461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114 727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3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Северо-Казахстанская 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8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281229"/>
              </p:ext>
            </p:extLst>
          </p:nvPr>
        </p:nvGraphicFramePr>
        <p:xfrm>
          <a:off x="446827" y="1650622"/>
          <a:ext cx="9111040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587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0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6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экологии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 неполным днем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при общеобразовательной школе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25 533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28 363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30 465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33 295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53 209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58 870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64 066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69 726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57 625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63 993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69 838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76 205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85 281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95 894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105 636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116 249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102 129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115 395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127 573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140 839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4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Кызылординская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 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36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D949"/>
      </a:accent1>
      <a:accent2>
        <a:srgbClr val="CE9912"/>
      </a:accent2>
      <a:accent3>
        <a:srgbClr val="88B337"/>
      </a:accent3>
      <a:accent4>
        <a:srgbClr val="8064A2"/>
      </a:accent4>
      <a:accent5>
        <a:srgbClr val="1B343F"/>
      </a:accent5>
      <a:accent6>
        <a:srgbClr val="CECEC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5969</TotalTime>
  <Words>373</Words>
  <Application>Microsoft Office PowerPoint</Application>
  <PresentationFormat>Лист A4 (210x297 мм)</PresentationFormat>
  <Paragraphs>145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Funding – Initial Thoughts</dc:title>
  <dc:creator>asus</dc:creator>
  <cp:lastModifiedBy>Айткурманова Куралай Талгатбековна</cp:lastModifiedBy>
  <cp:revision>293</cp:revision>
  <cp:lastPrinted>2020-02-04T06:17:43Z</cp:lastPrinted>
  <dcterms:created xsi:type="dcterms:W3CDTF">2017-05-26T02:45:06Z</dcterms:created>
  <dcterms:modified xsi:type="dcterms:W3CDTF">2024-11-18T11:05:32Z</dcterms:modified>
</cp:coreProperties>
</file>